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E5C9AB-576A-4A5A-8DCF-242A4D953C78}" v="4" dt="2022-06-23T09:00:47.354"/>
    <p1510:client id="{6FE3A6FC-7F2D-44E0-BB9D-A0D7BEAE698C}" v="26" dt="2022-03-16T16:09:52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8"/>
  </p:normalViewPr>
  <p:slideViewPr>
    <p:cSldViewPr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093F-B99A-5C42-9DB9-34927B227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00749-8FF8-C049-949E-15F537C42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4C17C-C7D7-AF44-A2D3-1095C91A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10852-CC2C-1A44-A87D-560A4F13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0994E-D3A1-4449-B74F-0DC3F55F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6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F29B-443B-EB43-82E4-197ED8F2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6B362C-38D8-3847-B4B4-9C2A42FBE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89719-80C8-E642-A642-65C8D7D6A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8E51D-6267-3C4F-B2ED-E9210F6D3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3E617-F3C1-9C4C-B3E6-64CDFDBA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4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451023-9AAD-A441-9808-F865526D3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BF220-AC9E-EA4C-A9CB-A9ECD9501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52E81-A0D1-3843-8142-3C23504F6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13AAF-20C0-1C43-9413-20014216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9B3BC-B981-0D4C-8771-B31A347FF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02532-1F69-5C43-9F35-4B69ABCD0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8369E-7A57-BD4B-8783-B1A38998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70CE4-3EDA-0243-9A29-9F27F43A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D34AE-E90F-324B-932D-8D99CA60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EFD29-A6F1-E44B-AABF-A26FE73E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9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0AAC-836A-BD47-8452-6C814BFE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BCC33-9429-254F-BDBD-9D1F6E41A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4F73D-12FA-A449-9519-4CAE4ECC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57D65-7306-4649-B6B0-949DFBC6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29E42-1E55-6044-BDC3-1667250A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1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4ADB5-44B5-3C43-A327-E2090992A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AABF0-9E3F-D349-A810-34ABF4181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13120-A70C-C748-83EA-84E9BEA69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8A0E2-1D98-0D4C-A1D0-34EE77D5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74C5B-952C-CA45-BB52-F17959363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106B2-5CD3-F246-A48F-5C512F42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9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4950-1E2B-A442-8696-B63C53CE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85D80-3246-7C47-9C9D-ED77C391C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FCA3D-E89F-EE48-A1A9-7100B5F10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29EB6D-203A-3041-9DA5-CBCAF4D67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98BE3-6154-014E-AA2F-583F8D725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998F94-238F-C642-8BE6-0362350E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92CB06-2692-A248-BB58-798F68DC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96C75B-E607-CB4E-9D54-EDC68D7E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4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1BA0-64BC-6E4C-8EDA-D3EC60CE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8A3421-6AEE-D14B-B134-9E6AA074C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0F2562-E9D9-FF40-B0D7-1713B652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B05CA-35AF-3F48-BEB6-245D3F24F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0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FCBFDD-76CC-874E-879F-A2F8078A0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23928D-0F7C-1D46-B5E2-04B4E8E4E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01DC6-DAC3-9247-9F2A-2A0DABD52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94EB-2B9A-A544-A84F-47462020D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A581F-C511-054D-A1AC-9A5529156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19FFB-849E-C64B-95BA-5D0C748FA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97D92-8712-1442-9A3E-B7146273D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DA6C49-94F2-7C4F-8593-7994BF25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ACDC5-57D3-5444-A2DE-08227501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1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CFE2A-64A9-7D4D-B4F9-1216F280B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1A28A-74B1-904D-A551-4B7C28AD1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F1A79-44E9-0C44-922E-A8D215E39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0C594-3D09-064B-AE9D-AE7038B52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5CDF7-793F-604C-8CD8-C9A69438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34990-AFA7-BD46-ABA0-7A6BB405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1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EC9A7-D635-614C-8305-47CB84534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B73F1-D471-A74A-9708-62043CFE0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99C9C-7B02-744A-BE32-596D81E20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075B-3E91-7C48-BBEE-49CF722CF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A17CF-1843-164B-83FB-176DC9273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84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orchard.org.uk/events" TargetMode="External"/><Relationship Id="rId7" Type="http://schemas.openxmlformats.org/officeDocument/2006/relationships/hyperlink" Target="https://www.dataorchard.org.uk/agenc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ataorchard.org.uk/tools-and-resources" TargetMode="External"/><Relationship Id="rId5" Type="http://schemas.openxmlformats.org/officeDocument/2006/relationships/hyperlink" Target="https://www.dataorchard.org.uk/join-slack-request" TargetMode="External"/><Relationship Id="rId4" Type="http://schemas.openxmlformats.org/officeDocument/2006/relationships/hyperlink" Target="https://www.dataorchard.org.uk/join-our-commun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A24C112-BB09-5E49-8B4D-A07B522368CE}"/>
              </a:ext>
            </a:extLst>
          </p:cNvPr>
          <p:cNvSpPr txBox="1"/>
          <p:nvPr/>
        </p:nvSpPr>
        <p:spPr>
          <a:xfrm>
            <a:off x="304800" y="5486400"/>
            <a:ext cx="4413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Don’t be a stranger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0CC705-E1AA-4845-976B-F67DC616671D}"/>
              </a:ext>
            </a:extLst>
          </p:cNvPr>
          <p:cNvSpPr txBox="1"/>
          <p:nvPr/>
        </p:nvSpPr>
        <p:spPr>
          <a:xfrm>
            <a:off x="152400" y="457200"/>
            <a:ext cx="8839200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US" b="1" dirty="0"/>
              <a:t>Book to attend one of our special events​	</a:t>
            </a:r>
            <a:br>
              <a:rPr lang="en-US" dirty="0"/>
            </a:br>
            <a:r>
              <a:rPr lang="en-US" u="sng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dataorchard.org.uk/events</a:t>
            </a:r>
            <a:r>
              <a:rPr lang="en-US" dirty="0">
                <a:solidFill>
                  <a:schemeClr val="tx2"/>
                </a:solidFill>
              </a:rPr>
              <a:t>​</a:t>
            </a:r>
          </a:p>
          <a:p>
            <a:pPr fontAlgn="base"/>
            <a:r>
              <a:rPr lang="en-US" dirty="0"/>
              <a:t>​</a:t>
            </a:r>
          </a:p>
          <a:p>
            <a:pPr fontAlgn="base"/>
            <a:r>
              <a:rPr lang="en-US" b="1" dirty="0"/>
              <a:t>Join our mailing list​	</a:t>
            </a:r>
            <a:br>
              <a:rPr lang="en-US" dirty="0"/>
            </a:br>
            <a:r>
              <a:rPr lang="en-US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dataorchard.org.uk/join-our-community</a:t>
            </a:r>
            <a:endParaRPr lang="en-US" dirty="0">
              <a:solidFill>
                <a:schemeClr val="tx2"/>
              </a:solidFill>
            </a:endParaRPr>
          </a:p>
          <a:p>
            <a:pPr fontAlgn="base"/>
            <a:endParaRPr lang="en-US" dirty="0"/>
          </a:p>
          <a:p>
            <a:pPr fontAlgn="base"/>
            <a:r>
              <a:rPr lang="en-US" b="1" dirty="0"/>
              <a:t>Join our community on Slack		</a:t>
            </a:r>
            <a:br>
              <a:rPr lang="en-US" dirty="0"/>
            </a:br>
            <a:r>
              <a:rPr lang="en-US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dataorchard.org.uk/join-slack-request</a:t>
            </a:r>
            <a:endParaRPr lang="en-US" dirty="0">
              <a:solidFill>
                <a:schemeClr val="tx2"/>
              </a:solidFill>
            </a:endParaRPr>
          </a:p>
          <a:p>
            <a:pPr fontAlgn="base"/>
            <a:br>
              <a:rPr lang="en-US" dirty="0"/>
            </a:br>
            <a:r>
              <a:rPr lang="en-US" b="1" dirty="0"/>
              <a:t>Check out our Data Maturity resources	</a:t>
            </a:r>
            <a:br>
              <a:rPr lang="en-US" dirty="0"/>
            </a:br>
            <a:r>
              <a:rPr lang="en-US" dirty="0">
                <a:solidFill>
                  <a:schemeClr val="tx2"/>
                </a:solidFill>
              </a:rPr>
              <a:t>​</a:t>
            </a:r>
            <a:r>
              <a:rPr lang="en-US" u="sng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dataorchard.org.uk/tools-and-resources</a:t>
            </a:r>
            <a:r>
              <a:rPr lang="en-US" dirty="0">
                <a:solidFill>
                  <a:schemeClr val="tx2"/>
                </a:solidFill>
              </a:rPr>
              <a:t>​</a:t>
            </a:r>
          </a:p>
          <a:p>
            <a:pPr fontAlgn="base"/>
            <a:endParaRPr lang="en-US" dirty="0">
              <a:solidFill>
                <a:schemeClr val="tx2"/>
              </a:solidFill>
            </a:endParaRPr>
          </a:p>
          <a:p>
            <a:r>
              <a:rPr lang="en-GB" b="1" dirty="0"/>
              <a:t>Book a call to discuss being a partner/re-seller of the data maturity assessment </a:t>
            </a:r>
            <a:r>
              <a:rPr lang="en-GB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dataorchard.org.uk/agency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319"/>
      </p:ext>
    </p:extLst>
  </p:cSld>
  <p:clrMapOvr>
    <a:masterClrMapping/>
  </p:clrMapOvr>
</p:sld>
</file>

<file path=ppt/theme/theme1.xml><?xml version="1.0" encoding="utf-8"?>
<a:theme xmlns:a="http://schemas.openxmlformats.org/drawingml/2006/main" name="DataOrchardTheme">
  <a:themeElements>
    <a:clrScheme name="Data Orch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11E33"/>
      </a:accent1>
      <a:accent2>
        <a:srgbClr val="64A6A7"/>
      </a:accent2>
      <a:accent3>
        <a:srgbClr val="9CCB44"/>
      </a:accent3>
      <a:accent4>
        <a:srgbClr val="EE7623"/>
      </a:accent4>
      <a:accent5>
        <a:srgbClr val="808285"/>
      </a:accent5>
      <a:accent6>
        <a:srgbClr val="F04E4B"/>
      </a:accent6>
      <a:hlink>
        <a:srgbClr val="EF6C6C"/>
      </a:hlink>
      <a:folHlink>
        <a:srgbClr val="E43A8E"/>
      </a:folHlink>
    </a:clrScheme>
    <a:fontScheme name="Data Orchard">
      <a:majorFont>
        <a:latin typeface="Avenir LT Std 65 Medium"/>
        <a:ea typeface=""/>
        <a:cs typeface=""/>
      </a:majorFont>
      <a:minorFont>
        <a:latin typeface="Avenir LT Std 3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DataOrchardTheme</Template>
  <TotalTime>0</TotalTime>
  <Words>115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DataOrchardTheme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</cp:revision>
  <dcterms:created xsi:type="dcterms:W3CDTF">2012-08-24T00:53:15Z</dcterms:created>
  <dcterms:modified xsi:type="dcterms:W3CDTF">2022-06-23T09:00:50Z</dcterms:modified>
</cp:coreProperties>
</file>