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5"/>
  </p:sldMasterIdLst>
  <p:notesMasterIdLst>
    <p:notesMasterId r:id="rId19"/>
  </p:notesMasterIdLst>
  <p:handoutMasterIdLst>
    <p:handoutMasterId r:id="rId20"/>
  </p:handoutMasterIdLst>
  <p:sldIdLst>
    <p:sldId id="422" r:id="rId6"/>
    <p:sldId id="397" r:id="rId7"/>
    <p:sldId id="414" r:id="rId8"/>
    <p:sldId id="417" r:id="rId9"/>
    <p:sldId id="411" r:id="rId10"/>
    <p:sldId id="403" r:id="rId11"/>
    <p:sldId id="420" r:id="rId12"/>
    <p:sldId id="412" r:id="rId13"/>
    <p:sldId id="438" r:id="rId14"/>
    <p:sldId id="432" r:id="rId15"/>
    <p:sldId id="437" r:id="rId16"/>
    <p:sldId id="439" r:id="rId17"/>
    <p:sldId id="434" r:id="rId18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rot J (Jeremy)" initials="D(" lastIdx="7" clrIdx="0">
    <p:extLst>
      <p:ext uri="{19B8F6BF-5375-455C-9EA6-DF929625EA0E}">
        <p15:presenceInfo xmlns:p15="http://schemas.microsoft.com/office/powerpoint/2012/main" userId="S::jeremy.darot_gov.scot#ext#@thedatalab.onmicrosoft.com::c0415fd6-9ab7-4f23-9b36-a4e198196041" providerId="AD"/>
      </p:ext>
    </p:extLst>
  </p:cmAuthor>
  <p:cmAuthor id="2" name="King A (Albert)" initials="KA(" lastIdx="1" clrIdx="1">
    <p:extLst>
      <p:ext uri="{19B8F6BF-5375-455C-9EA6-DF929625EA0E}">
        <p15:presenceInfo xmlns:p15="http://schemas.microsoft.com/office/powerpoint/2012/main" userId="S-1-5-21-765483983-692928010-316617838-220778" providerId="AD"/>
      </p:ext>
    </p:extLst>
  </p:cmAuthor>
  <p:cmAuthor id="3" name="Fotheringham J (John)" initials="FJ(" lastIdx="14" clrIdx="2">
    <p:extLst>
      <p:ext uri="{19B8F6BF-5375-455C-9EA6-DF929625EA0E}">
        <p15:presenceInfo xmlns:p15="http://schemas.microsoft.com/office/powerpoint/2012/main" userId="S-1-5-21-765483983-692928010-316617838-367225" providerId="AD"/>
      </p:ext>
    </p:extLst>
  </p:cmAuthor>
  <p:cmAuthor id="4" name="Darot J (Jeremy)" initials="DJ(" lastIdx="11" clrIdx="3">
    <p:extLst>
      <p:ext uri="{19B8F6BF-5375-455C-9EA6-DF929625EA0E}">
        <p15:presenceInfo xmlns:p15="http://schemas.microsoft.com/office/powerpoint/2012/main" userId="S-1-5-21-765483983-692928010-316617838-339000" providerId="AD"/>
      </p:ext>
    </p:extLst>
  </p:cmAuthor>
  <p:cmAuthor id="5" name="Jennifer Russell" initials="JR" lastIdx="21" clrIdx="4">
    <p:extLst>
      <p:ext uri="{19B8F6BF-5375-455C-9EA6-DF929625EA0E}">
        <p15:presenceInfo xmlns:p15="http://schemas.microsoft.com/office/powerpoint/2012/main" userId="S::jennifer_andersonsolutions.co.uk#ext#@thedatalab.onmicrosoft.com::67b566f4-cd73-4f5d-978f-69ff9da942d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002D54"/>
    <a:srgbClr val="ED7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4039F1-ED7C-4EAD-9974-1EAFABC8784A}" v="1913" dt="2020-11-13T18:29:11.141"/>
    <p1510:client id="{2927C857-F808-4DC8-87B7-356D578C6C02}" v="7867" dt="2020-11-06T19:30:47.639"/>
    <p1510:client id="{34E24CA1-CE68-454A-90E1-827424171639}" v="2598" dt="2020-11-04T15:00:23.995"/>
    <p1510:client id="{42A8C7B7-2181-44EB-9883-46A29086732A}" v="6774" dt="2020-11-06T17:35:08.747"/>
    <p1510:client id="{461E03B5-DAFE-4CF6-BBCB-698633D3514F}" v="2060" dt="2020-11-06T11:28:43.622"/>
    <p1510:client id="{469A59B5-E24C-4166-B575-065BAE91F6C7}" v="7" dt="2020-10-22T08:31:08.817"/>
    <p1510:client id="{4A405D96-A89C-43A1-9E5C-515A3941AA9C}" v="63" dt="2020-11-13T16:19:55.856"/>
    <p1510:client id="{5139BAE9-A69C-7A2E-2886-7C82250AF0B8}" v="36" dt="2020-11-12T12:49:49.554"/>
    <p1510:client id="{5849DE21-65C3-4064-A94A-3985146253E1}" v="8047" dt="2020-11-05T21:18:26.794"/>
    <p1510:client id="{66952C27-FA70-433F-BEE3-06BBFA2BF9EF}" v="11" dt="2020-11-13T12:48:52.899"/>
    <p1510:client id="{671EF67C-C349-4F1A-A792-A15D7485376F}" v="8556" dt="2020-11-05T19:17:48.201"/>
    <p1510:client id="{681E67FA-4CF4-4924-AD50-AFF24888217F}" v="544" dt="2020-11-04T17:19:08.011"/>
    <p1510:client id="{6C1DD1F3-3637-4A78-ACAF-5DB958BA2BBC}" v="676" dt="2020-11-13T16:05:24.402"/>
    <p1510:client id="{6E626B33-F78D-4A69-A557-8F723AB81A74}" v="22" dt="2020-11-13T07:44:50.102"/>
    <p1510:client id="{6EED3905-8E28-41F5-926F-0DC7A49CCD8D}" v="11" dt="2020-11-04T14:08:43.852"/>
    <p1510:client id="{709585ED-0700-4A4E-AC19-36AA9B51FF00}" v="2" dt="2020-10-23T14:28:36.319"/>
    <p1510:client id="{A0FA5867-6F8D-473A-AFD7-718FC2343F95}" v="5" dt="2020-11-05T12:34:56.582"/>
    <p1510:client id="{A153E36D-8FF2-4FAB-846D-AE953B1B0657}" v="49" dt="2020-11-12T16:00:31.829"/>
    <p1510:client id="{B6A7078D-4E3C-4BFA-BB58-9D6755C6BCAF}" v="1" dt="2020-11-13T09:37:31.076"/>
    <p1510:client id="{CB4F5E00-A887-4A1F-84B6-5C1EEB8DF89D}" v="1" dt="2020-11-13T09:38:52.783"/>
    <p1510:client id="{D530B2EA-7A1A-4B14-8097-72BA507442DB}" v="2" dt="2020-10-22T16:13:33.785"/>
    <p1510:client id="{D6B17392-1C42-464C-B89D-D130617C654C}" v="6" dt="2020-11-04T12:35:59.161"/>
    <p1510:client id="{D922579E-2361-4DDC-8EDD-4715E84B228B}" v="5" dt="2020-11-13T09:26:06.019"/>
    <p1510:client id="{F85B683F-726D-4B5B-BAC1-0309B2650B06}" v="20" dt="2020-11-12T16:07:52.6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8870" autoAdjust="0"/>
    <p:restoredTop sz="73000" autoAdjust="0"/>
  </p:normalViewPr>
  <p:slideViewPr>
    <p:cSldViewPr snapToGrid="0">
      <p:cViewPr varScale="1">
        <p:scale>
          <a:sx n="49" d="100"/>
          <a:sy n="49" d="100"/>
        </p:scale>
        <p:origin x="408" y="36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-9608"/>
    </p:cViewPr>
  </p:sorterViewPr>
  <p:notesViewPr>
    <p:cSldViewPr snapToGrid="0">
      <p:cViewPr varScale="1">
        <p:scale>
          <a:sx n="51" d="100"/>
          <a:sy n="51" d="100"/>
        </p:scale>
        <p:origin x="271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61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60" Type="http://schemas.microsoft.com/office/2016/11/relationships/changesInfo" Target="changesInfos/changesInfo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Russell" userId="S::jennifer_andersonsolutions.co.uk#ext#@thedatalab.onmicrosoft.com::67b566f4-cd73-4f5d-978f-69ff9da942d8" providerId="AD" clId="Web-{B6A7078D-4E3C-4BFA-BB58-9D6755C6BCAF}"/>
    <pc:docChg chg="">
      <pc:chgData name="Jennifer Russell" userId="S::jennifer_andersonsolutions.co.uk#ext#@thedatalab.onmicrosoft.com::67b566f4-cd73-4f5d-978f-69ff9da942d8" providerId="AD" clId="Web-{B6A7078D-4E3C-4BFA-BB58-9D6755C6BCAF}" dt="2020-11-13T09:37:31.076" v="0"/>
      <pc:docMkLst>
        <pc:docMk/>
      </pc:docMkLst>
      <pc:sldChg chg="addCm">
        <pc:chgData name="Jennifer Russell" userId="S::jennifer_andersonsolutions.co.uk#ext#@thedatalab.onmicrosoft.com::67b566f4-cd73-4f5d-978f-69ff9da942d8" providerId="AD" clId="Web-{B6A7078D-4E3C-4BFA-BB58-9D6755C6BCAF}" dt="2020-11-13T09:37:31.076" v="0"/>
        <pc:sldMkLst>
          <pc:docMk/>
          <pc:sldMk cId="2878634217" sldId="297"/>
        </pc:sldMkLst>
      </pc:sldChg>
    </pc:docChg>
  </pc:docChgLst>
  <pc:docChgLst>
    <pc:chgData name="Darot J (Jeremy)" userId="S::jeremy.darot_gov.scot#ext#@thedatalab.onmicrosoft.com::c0415fd6-9ab7-4f23-9b36-a4e198196041" providerId="AD" clId="Web-{6EED3905-8E28-41F5-926F-0DC7A49CCD8D}"/>
    <pc:docChg chg="modSld">
      <pc:chgData name="Darot J (Jeremy)" userId="S::jeremy.darot_gov.scot#ext#@thedatalab.onmicrosoft.com::c0415fd6-9ab7-4f23-9b36-a4e198196041" providerId="AD" clId="Web-{6EED3905-8E28-41F5-926F-0DC7A49CCD8D}" dt="2020-11-04T14:08:43.852" v="9"/>
      <pc:docMkLst>
        <pc:docMk/>
      </pc:docMkLst>
      <pc:sldChg chg="modSp delCm">
        <pc:chgData name="Darot J (Jeremy)" userId="S::jeremy.darot_gov.scot#ext#@thedatalab.onmicrosoft.com::c0415fd6-9ab7-4f23-9b36-a4e198196041" providerId="AD" clId="Web-{6EED3905-8E28-41F5-926F-0DC7A49CCD8D}" dt="2020-11-04T14:06:47.132" v="6" actId="20577"/>
        <pc:sldMkLst>
          <pc:docMk/>
          <pc:sldMk cId="1515082738" sldId="282"/>
        </pc:sldMkLst>
        <pc:spChg chg="mod">
          <ac:chgData name="Darot J (Jeremy)" userId="S::jeremy.darot_gov.scot#ext#@thedatalab.onmicrosoft.com::c0415fd6-9ab7-4f23-9b36-a4e198196041" providerId="AD" clId="Web-{6EED3905-8E28-41F5-926F-0DC7A49CCD8D}" dt="2020-11-04T14:06:47.132" v="6" actId="20577"/>
          <ac:spMkLst>
            <pc:docMk/>
            <pc:sldMk cId="1515082738" sldId="282"/>
            <ac:spMk id="7" creationId="{00000000-0000-0000-0000-000000000000}"/>
          </ac:spMkLst>
        </pc:spChg>
      </pc:sldChg>
      <pc:sldChg chg="delCm">
        <pc:chgData name="Darot J (Jeremy)" userId="S::jeremy.darot_gov.scot#ext#@thedatalab.onmicrosoft.com::c0415fd6-9ab7-4f23-9b36-a4e198196041" providerId="AD" clId="Web-{6EED3905-8E28-41F5-926F-0DC7A49CCD8D}" dt="2020-11-04T14:08:29.524" v="8"/>
        <pc:sldMkLst>
          <pc:docMk/>
          <pc:sldMk cId="4017901771" sldId="284"/>
        </pc:sldMkLst>
      </pc:sldChg>
      <pc:sldChg chg="delCm">
        <pc:chgData name="Darot J (Jeremy)" userId="S::jeremy.darot_gov.scot#ext#@thedatalab.onmicrosoft.com::c0415fd6-9ab7-4f23-9b36-a4e198196041" providerId="AD" clId="Web-{6EED3905-8E28-41F5-926F-0DC7A49CCD8D}" dt="2020-11-04T14:08:43.852" v="9"/>
        <pc:sldMkLst>
          <pc:docMk/>
          <pc:sldMk cId="960771234" sldId="301"/>
        </pc:sldMkLst>
      </pc:sldChg>
    </pc:docChg>
  </pc:docChgLst>
  <pc:docChgLst>
    <pc:chgData name="Fotheringham J (John)" userId="S::john.fotheringham_gov.scot#ext#@thedatalab.onmicrosoft.com::ee5cd388-b9b5-4fcd-93e1-0c11a8461d76" providerId="AD" clId="Web-{164039F1-ED7C-4EAD-9974-1EAFABC8784A}"/>
    <pc:docChg chg="addSld delSld modSld sldOrd">
      <pc:chgData name="Fotheringham J (John)" userId="S::john.fotheringham_gov.scot#ext#@thedatalab.onmicrosoft.com::ee5cd388-b9b5-4fcd-93e1-0c11a8461d76" providerId="AD" clId="Web-{164039F1-ED7C-4EAD-9974-1EAFABC8784A}" dt="2020-11-13T18:29:11.141" v="1852" actId="1076"/>
      <pc:docMkLst>
        <pc:docMk/>
      </pc:docMkLst>
      <pc:sldChg chg="modSp">
        <pc:chgData name="Fotheringham J (John)" userId="S::john.fotheringham_gov.scot#ext#@thedatalab.onmicrosoft.com::ee5cd388-b9b5-4fcd-93e1-0c11a8461d76" providerId="AD" clId="Web-{164039F1-ED7C-4EAD-9974-1EAFABC8784A}" dt="2020-11-13T17:24:12.515" v="90" actId="20577"/>
        <pc:sldMkLst>
          <pc:docMk/>
          <pc:sldMk cId="2208011953" sldId="324"/>
        </pc:sldMkLst>
        <pc:spChg chg="mod">
          <ac:chgData name="Fotheringham J (John)" userId="S::john.fotheringham_gov.scot#ext#@thedatalab.onmicrosoft.com::ee5cd388-b9b5-4fcd-93e1-0c11a8461d76" providerId="AD" clId="Web-{164039F1-ED7C-4EAD-9974-1EAFABC8784A}" dt="2020-11-13T17:24:12.515" v="90" actId="20577"/>
          <ac:spMkLst>
            <pc:docMk/>
            <pc:sldMk cId="2208011953" sldId="324"/>
            <ac:spMk id="8" creationId="{3821B287-FD64-4DA8-9921-801D875928B5}"/>
          </ac:spMkLst>
        </pc:spChg>
      </pc:sldChg>
      <pc:sldChg chg="modSp">
        <pc:chgData name="Fotheringham J (John)" userId="S::john.fotheringham_gov.scot#ext#@thedatalab.onmicrosoft.com::ee5cd388-b9b5-4fcd-93e1-0c11a8461d76" providerId="AD" clId="Web-{164039F1-ED7C-4EAD-9974-1EAFABC8784A}" dt="2020-11-13T18:26:49.326" v="1752" actId="20577"/>
        <pc:sldMkLst>
          <pc:docMk/>
          <pc:sldMk cId="3317620636" sldId="325"/>
        </pc:sldMkLst>
        <pc:spChg chg="mod">
          <ac:chgData name="Fotheringham J (John)" userId="S::john.fotheringham_gov.scot#ext#@thedatalab.onmicrosoft.com::ee5cd388-b9b5-4fcd-93e1-0c11a8461d76" providerId="AD" clId="Web-{164039F1-ED7C-4EAD-9974-1EAFABC8784A}" dt="2020-11-13T18:26:49.326" v="1752" actId="20577"/>
          <ac:spMkLst>
            <pc:docMk/>
            <pc:sldMk cId="3317620636" sldId="325"/>
            <ac:spMk id="9" creationId="{3821B287-FD64-4DA8-9921-801D875928B5}"/>
          </ac:spMkLst>
        </pc:spChg>
      </pc:sldChg>
      <pc:sldChg chg="modSp">
        <pc:chgData name="Fotheringham J (John)" userId="S::john.fotheringham_gov.scot#ext#@thedatalab.onmicrosoft.com::ee5cd388-b9b5-4fcd-93e1-0c11a8461d76" providerId="AD" clId="Web-{164039F1-ED7C-4EAD-9974-1EAFABC8784A}" dt="2020-11-13T17:35:35.719" v="267" actId="1076"/>
        <pc:sldMkLst>
          <pc:docMk/>
          <pc:sldMk cId="3628529891" sldId="326"/>
        </pc:sldMkLst>
        <pc:spChg chg="mod">
          <ac:chgData name="Fotheringham J (John)" userId="S::john.fotheringham_gov.scot#ext#@thedatalab.onmicrosoft.com::ee5cd388-b9b5-4fcd-93e1-0c11a8461d76" providerId="AD" clId="Web-{164039F1-ED7C-4EAD-9974-1EAFABC8784A}" dt="2020-11-13T17:35:35.719" v="267" actId="1076"/>
          <ac:spMkLst>
            <pc:docMk/>
            <pc:sldMk cId="3628529891" sldId="326"/>
            <ac:spMk id="6" creationId="{00000000-0000-0000-0000-000000000000}"/>
          </ac:spMkLst>
        </pc:spChg>
      </pc:sldChg>
      <pc:sldChg chg="modSp delCm">
        <pc:chgData name="Fotheringham J (John)" userId="S::john.fotheringham_gov.scot#ext#@thedatalab.onmicrosoft.com::ee5cd388-b9b5-4fcd-93e1-0c11a8461d76" providerId="AD" clId="Web-{164039F1-ED7C-4EAD-9974-1EAFABC8784A}" dt="2020-11-13T17:07:57.024" v="29" actId="20577"/>
        <pc:sldMkLst>
          <pc:docMk/>
          <pc:sldMk cId="3452493952" sldId="329"/>
        </pc:sldMkLst>
        <pc:spChg chg="mod">
          <ac:chgData name="Fotheringham J (John)" userId="S::john.fotheringham_gov.scot#ext#@thedatalab.onmicrosoft.com::ee5cd388-b9b5-4fcd-93e1-0c11a8461d76" providerId="AD" clId="Web-{164039F1-ED7C-4EAD-9974-1EAFABC8784A}" dt="2020-11-13T17:07:57.024" v="29" actId="20577"/>
          <ac:spMkLst>
            <pc:docMk/>
            <pc:sldMk cId="3452493952" sldId="329"/>
            <ac:spMk id="7" creationId="{3821B287-FD64-4DA8-9921-801D875928B5}"/>
          </ac:spMkLst>
        </pc:spChg>
      </pc:sldChg>
      <pc:sldChg chg="modSp">
        <pc:chgData name="Fotheringham J (John)" userId="S::john.fotheringham_gov.scot#ext#@thedatalab.onmicrosoft.com::ee5cd388-b9b5-4fcd-93e1-0c11a8461d76" providerId="AD" clId="Web-{164039F1-ED7C-4EAD-9974-1EAFABC8784A}" dt="2020-11-13T18:23:58.431" v="1670"/>
        <pc:sldMkLst>
          <pc:docMk/>
          <pc:sldMk cId="621449120" sldId="333"/>
        </pc:sldMkLst>
        <pc:graphicFrameChg chg="mod modGraphic">
          <ac:chgData name="Fotheringham J (John)" userId="S::john.fotheringham_gov.scot#ext#@thedatalab.onmicrosoft.com::ee5cd388-b9b5-4fcd-93e1-0c11a8461d76" providerId="AD" clId="Web-{164039F1-ED7C-4EAD-9974-1EAFABC8784A}" dt="2020-11-13T18:23:58.431" v="1670"/>
          <ac:graphicFrameMkLst>
            <pc:docMk/>
            <pc:sldMk cId="621449120" sldId="333"/>
            <ac:graphicFrameMk id="2" creationId="{00000000-0000-0000-0000-000000000000}"/>
          </ac:graphicFrameMkLst>
        </pc:graphicFrameChg>
      </pc:sldChg>
      <pc:sldChg chg="modSp">
        <pc:chgData name="Fotheringham J (John)" userId="S::john.fotheringham_gov.scot#ext#@thedatalab.onmicrosoft.com::ee5cd388-b9b5-4fcd-93e1-0c11a8461d76" providerId="AD" clId="Web-{164039F1-ED7C-4EAD-9974-1EAFABC8784A}" dt="2020-11-13T18:25:23.636" v="1700" actId="20577"/>
        <pc:sldMkLst>
          <pc:docMk/>
          <pc:sldMk cId="1989365895" sldId="335"/>
        </pc:sldMkLst>
        <pc:spChg chg="mod">
          <ac:chgData name="Fotheringham J (John)" userId="S::john.fotheringham_gov.scot#ext#@thedatalab.onmicrosoft.com::ee5cd388-b9b5-4fcd-93e1-0c11a8461d76" providerId="AD" clId="Web-{164039F1-ED7C-4EAD-9974-1EAFABC8784A}" dt="2020-11-13T18:25:23.636" v="1700" actId="20577"/>
          <ac:spMkLst>
            <pc:docMk/>
            <pc:sldMk cId="1989365895" sldId="335"/>
            <ac:spMk id="7" creationId="{3821B287-FD64-4DA8-9921-801D875928B5}"/>
          </ac:spMkLst>
        </pc:spChg>
        <pc:graphicFrameChg chg="mod modGraphic">
          <ac:chgData name="Fotheringham J (John)" userId="S::john.fotheringham_gov.scot#ext#@thedatalab.onmicrosoft.com::ee5cd388-b9b5-4fcd-93e1-0c11a8461d76" providerId="AD" clId="Web-{164039F1-ED7C-4EAD-9974-1EAFABC8784A}" dt="2020-11-13T18:19:02.736" v="1628"/>
          <ac:graphicFrameMkLst>
            <pc:docMk/>
            <pc:sldMk cId="1989365895" sldId="335"/>
            <ac:graphicFrameMk id="2" creationId="{00000000-0000-0000-0000-000000000000}"/>
          </ac:graphicFrameMkLst>
        </pc:graphicFrameChg>
      </pc:sldChg>
      <pc:sldChg chg="modSp del">
        <pc:chgData name="Fotheringham J (John)" userId="S::john.fotheringham_gov.scot#ext#@thedatalab.onmicrosoft.com::ee5cd388-b9b5-4fcd-93e1-0c11a8461d76" providerId="AD" clId="Web-{164039F1-ED7C-4EAD-9974-1EAFABC8784A}" dt="2020-11-13T18:25:43.808" v="1702"/>
        <pc:sldMkLst>
          <pc:docMk/>
          <pc:sldMk cId="635296126" sldId="338"/>
        </pc:sldMkLst>
        <pc:spChg chg="mod">
          <ac:chgData name="Fotheringham J (John)" userId="S::john.fotheringham_gov.scot#ext#@thedatalab.onmicrosoft.com::ee5cd388-b9b5-4fcd-93e1-0c11a8461d76" providerId="AD" clId="Web-{164039F1-ED7C-4EAD-9974-1EAFABC8784A}" dt="2020-11-13T17:34:11.545" v="263" actId="20577"/>
          <ac:spMkLst>
            <pc:docMk/>
            <pc:sldMk cId="635296126" sldId="338"/>
            <ac:spMk id="5" creationId="{00000000-0000-0000-0000-000000000000}"/>
          </ac:spMkLst>
        </pc:spChg>
        <pc:spChg chg="mod">
          <ac:chgData name="Fotheringham J (John)" userId="S::john.fotheringham_gov.scot#ext#@thedatalab.onmicrosoft.com::ee5cd388-b9b5-4fcd-93e1-0c11a8461d76" providerId="AD" clId="Web-{164039F1-ED7C-4EAD-9974-1EAFABC8784A}" dt="2020-11-13T18:15:06.793" v="1169" actId="20577"/>
          <ac:spMkLst>
            <pc:docMk/>
            <pc:sldMk cId="635296126" sldId="338"/>
            <ac:spMk id="6" creationId="{00000000-0000-0000-0000-000000000000}"/>
          </ac:spMkLst>
        </pc:spChg>
      </pc:sldChg>
      <pc:sldChg chg="modSp delCm">
        <pc:chgData name="Fotheringham J (John)" userId="S::john.fotheringham_gov.scot#ext#@thedatalab.onmicrosoft.com::ee5cd388-b9b5-4fcd-93e1-0c11a8461d76" providerId="AD" clId="Web-{164039F1-ED7C-4EAD-9974-1EAFABC8784A}" dt="2020-11-13T18:15:11.450" v="1172"/>
        <pc:sldMkLst>
          <pc:docMk/>
          <pc:sldMk cId="978606748" sldId="340"/>
        </pc:sldMkLst>
        <pc:graphicFrameChg chg="mod modGraphic">
          <ac:chgData name="Fotheringham J (John)" userId="S::john.fotheringham_gov.scot#ext#@thedatalab.onmicrosoft.com::ee5cd388-b9b5-4fcd-93e1-0c11a8461d76" providerId="AD" clId="Web-{164039F1-ED7C-4EAD-9974-1EAFABC8784A}" dt="2020-11-13T18:15:11.450" v="1172"/>
          <ac:graphicFrameMkLst>
            <pc:docMk/>
            <pc:sldMk cId="978606748" sldId="340"/>
            <ac:graphicFrameMk id="2" creationId="{00000000-0000-0000-0000-000000000000}"/>
          </ac:graphicFrameMkLst>
        </pc:graphicFrameChg>
      </pc:sldChg>
      <pc:sldChg chg="modSp">
        <pc:chgData name="Fotheringham J (John)" userId="S::john.fotheringham_gov.scot#ext#@thedatalab.onmicrosoft.com::ee5cd388-b9b5-4fcd-93e1-0c11a8461d76" providerId="AD" clId="Web-{164039F1-ED7C-4EAD-9974-1EAFABC8784A}" dt="2020-11-13T17:35:51.766" v="272" actId="1076"/>
        <pc:sldMkLst>
          <pc:docMk/>
          <pc:sldMk cId="2467322064" sldId="347"/>
        </pc:sldMkLst>
        <pc:spChg chg="mod">
          <ac:chgData name="Fotheringham J (John)" userId="S::john.fotheringham_gov.scot#ext#@thedatalab.onmicrosoft.com::ee5cd388-b9b5-4fcd-93e1-0c11a8461d76" providerId="AD" clId="Web-{164039F1-ED7C-4EAD-9974-1EAFABC8784A}" dt="2020-11-13T17:35:51.766" v="272" actId="1076"/>
          <ac:spMkLst>
            <pc:docMk/>
            <pc:sldMk cId="2467322064" sldId="347"/>
            <ac:spMk id="6" creationId="{00000000-0000-0000-0000-000000000000}"/>
          </ac:spMkLst>
        </pc:spChg>
      </pc:sldChg>
      <pc:sldChg chg="add replId">
        <pc:chgData name="Fotheringham J (John)" userId="S::john.fotheringham_gov.scot#ext#@thedatalab.onmicrosoft.com::ee5cd388-b9b5-4fcd-93e1-0c11a8461d76" providerId="AD" clId="Web-{164039F1-ED7C-4EAD-9974-1EAFABC8784A}" dt="2020-11-13T17:29:41.742" v="144"/>
        <pc:sldMkLst>
          <pc:docMk/>
          <pc:sldMk cId="1484299432" sldId="349"/>
        </pc:sldMkLst>
      </pc:sldChg>
      <pc:sldChg chg="addSp delSp modSp add ord replId">
        <pc:chgData name="Fotheringham J (John)" userId="S::john.fotheringham_gov.scot#ext#@thedatalab.onmicrosoft.com::ee5cd388-b9b5-4fcd-93e1-0c11a8461d76" providerId="AD" clId="Web-{164039F1-ED7C-4EAD-9974-1EAFABC8784A}" dt="2020-11-13T18:29:11.141" v="1852" actId="1076"/>
        <pc:sldMkLst>
          <pc:docMk/>
          <pc:sldMk cId="3461437756" sldId="350"/>
        </pc:sldMkLst>
        <pc:spChg chg="add mod">
          <ac:chgData name="Fotheringham J (John)" userId="S::john.fotheringham_gov.scot#ext#@thedatalab.onmicrosoft.com::ee5cd388-b9b5-4fcd-93e1-0c11a8461d76" providerId="AD" clId="Web-{164039F1-ED7C-4EAD-9974-1EAFABC8784A}" dt="2020-11-13T17:52:43.508" v="505" actId="1076"/>
          <ac:spMkLst>
            <pc:docMk/>
            <pc:sldMk cId="3461437756" sldId="350"/>
            <ac:spMk id="2" creationId="{283EE1A3-0980-44AE-9157-58A75DAAEA4D}"/>
          </ac:spMkLst>
        </pc:spChg>
        <pc:spChg chg="add mod">
          <ac:chgData name="Fotheringham J (John)" userId="S::john.fotheringham_gov.scot#ext#@thedatalab.onmicrosoft.com::ee5cd388-b9b5-4fcd-93e1-0c11a8461d76" providerId="AD" clId="Web-{164039F1-ED7C-4EAD-9974-1EAFABC8784A}" dt="2020-11-13T18:12:44.212" v="1081" actId="1076"/>
          <ac:spMkLst>
            <pc:docMk/>
            <pc:sldMk cId="3461437756" sldId="350"/>
            <ac:spMk id="4" creationId="{1EC0ECB6-6DB5-453E-9BBE-DF75EFF2B165}"/>
          </ac:spMkLst>
        </pc:spChg>
        <pc:spChg chg="add mod">
          <ac:chgData name="Fotheringham J (John)" userId="S::john.fotheringham_gov.scot#ext#@thedatalab.onmicrosoft.com::ee5cd388-b9b5-4fcd-93e1-0c11a8461d76" providerId="AD" clId="Web-{164039F1-ED7C-4EAD-9974-1EAFABC8784A}" dt="2020-11-13T17:52:21.273" v="495" actId="1076"/>
          <ac:spMkLst>
            <pc:docMk/>
            <pc:sldMk cId="3461437756" sldId="350"/>
            <ac:spMk id="5" creationId="{48EFCC24-5E5E-4D18-9445-418C0067CACD}"/>
          </ac:spMkLst>
        </pc:spChg>
        <pc:spChg chg="add del">
          <ac:chgData name="Fotheringham J (John)" userId="S::john.fotheringham_gov.scot#ext#@thedatalab.onmicrosoft.com::ee5cd388-b9b5-4fcd-93e1-0c11a8461d76" providerId="AD" clId="Web-{164039F1-ED7C-4EAD-9974-1EAFABC8784A}" dt="2020-11-13T17:51:39.319" v="470"/>
          <ac:spMkLst>
            <pc:docMk/>
            <pc:sldMk cId="3461437756" sldId="350"/>
            <ac:spMk id="6" creationId="{7E51C417-E274-4263-BC02-7F3CC60F9BCE}"/>
          </ac:spMkLst>
        </pc:spChg>
        <pc:spChg chg="add mod">
          <ac:chgData name="Fotheringham J (John)" userId="S::john.fotheringham_gov.scot#ext#@thedatalab.onmicrosoft.com::ee5cd388-b9b5-4fcd-93e1-0c11a8461d76" providerId="AD" clId="Web-{164039F1-ED7C-4EAD-9974-1EAFABC8784A}" dt="2020-11-13T18:28:31.265" v="1844" actId="1076"/>
          <ac:spMkLst>
            <pc:docMk/>
            <pc:sldMk cId="3461437756" sldId="350"/>
            <ac:spMk id="7" creationId="{120EB6ED-9CAB-42F7-A96A-6A07698257A4}"/>
          </ac:spMkLst>
        </pc:spChg>
        <pc:spChg chg="add mod">
          <ac:chgData name="Fotheringham J (John)" userId="S::john.fotheringham_gov.scot#ext#@thedatalab.onmicrosoft.com::ee5cd388-b9b5-4fcd-93e1-0c11a8461d76" providerId="AD" clId="Web-{164039F1-ED7C-4EAD-9974-1EAFABC8784A}" dt="2020-11-13T18:01:59.912" v="654" actId="1076"/>
          <ac:spMkLst>
            <pc:docMk/>
            <pc:sldMk cId="3461437756" sldId="350"/>
            <ac:spMk id="8" creationId="{98F6C0EC-48A5-423F-AE35-2ADEDF9D19C4}"/>
          </ac:spMkLst>
        </pc:spChg>
        <pc:spChg chg="add mod">
          <ac:chgData name="Fotheringham J (John)" userId="S::john.fotheringham_gov.scot#ext#@thedatalab.onmicrosoft.com::ee5cd388-b9b5-4fcd-93e1-0c11a8461d76" providerId="AD" clId="Web-{164039F1-ED7C-4EAD-9974-1EAFABC8784A}" dt="2020-11-13T18:01:56.693" v="652" actId="20577"/>
          <ac:spMkLst>
            <pc:docMk/>
            <pc:sldMk cId="3461437756" sldId="350"/>
            <ac:spMk id="9" creationId="{5BC76236-61B8-4A69-9F2D-F97A8301EC38}"/>
          </ac:spMkLst>
        </pc:spChg>
        <pc:spChg chg="add mod">
          <ac:chgData name="Fotheringham J (John)" userId="S::john.fotheringham_gov.scot#ext#@thedatalab.onmicrosoft.com::ee5cd388-b9b5-4fcd-93e1-0c11a8461d76" providerId="AD" clId="Web-{164039F1-ED7C-4EAD-9974-1EAFABC8784A}" dt="2020-11-13T18:29:06.188" v="1851" actId="1076"/>
          <ac:spMkLst>
            <pc:docMk/>
            <pc:sldMk cId="3461437756" sldId="350"/>
            <ac:spMk id="10" creationId="{BF43DDA2-4101-4AD8-A58C-87611E92C1AF}"/>
          </ac:spMkLst>
        </pc:spChg>
        <pc:spChg chg="add mod">
          <ac:chgData name="Fotheringham J (John)" userId="S::john.fotheringham_gov.scot#ext#@thedatalab.onmicrosoft.com::ee5cd388-b9b5-4fcd-93e1-0c11a8461d76" providerId="AD" clId="Web-{164039F1-ED7C-4EAD-9974-1EAFABC8784A}" dt="2020-11-13T18:04:48.978" v="787" actId="20577"/>
          <ac:spMkLst>
            <pc:docMk/>
            <pc:sldMk cId="3461437756" sldId="350"/>
            <ac:spMk id="11" creationId="{80E7D55D-2992-4C35-A384-8A855470D72F}"/>
          </ac:spMkLst>
        </pc:spChg>
        <pc:spChg chg="add mod">
          <ac:chgData name="Fotheringham J (John)" userId="S::john.fotheringham_gov.scot#ext#@thedatalab.onmicrosoft.com::ee5cd388-b9b5-4fcd-93e1-0c11a8461d76" providerId="AD" clId="Web-{164039F1-ED7C-4EAD-9974-1EAFABC8784A}" dt="2020-11-13T18:27:46.858" v="1837" actId="1076"/>
          <ac:spMkLst>
            <pc:docMk/>
            <pc:sldMk cId="3461437756" sldId="350"/>
            <ac:spMk id="12" creationId="{7318B8C9-05E8-4F06-8DFB-E159818F62B0}"/>
          </ac:spMkLst>
        </pc:spChg>
        <pc:spChg chg="add mod">
          <ac:chgData name="Fotheringham J (John)" userId="S::john.fotheringham_gov.scot#ext#@thedatalab.onmicrosoft.com::ee5cd388-b9b5-4fcd-93e1-0c11a8461d76" providerId="AD" clId="Web-{164039F1-ED7C-4EAD-9974-1EAFABC8784A}" dt="2020-11-13T18:28:42.797" v="1846" actId="1076"/>
          <ac:spMkLst>
            <pc:docMk/>
            <pc:sldMk cId="3461437756" sldId="350"/>
            <ac:spMk id="13" creationId="{45A99F63-0521-4B98-B26D-12234A08B1B3}"/>
          </ac:spMkLst>
        </pc:spChg>
        <pc:spChg chg="mod">
          <ac:chgData name="Fotheringham J (John)" userId="S::john.fotheringham_gov.scot#ext#@thedatalab.onmicrosoft.com::ee5cd388-b9b5-4fcd-93e1-0c11a8461d76" providerId="AD" clId="Web-{164039F1-ED7C-4EAD-9974-1EAFABC8784A}" dt="2020-11-13T18:14:19.511" v="1161" actId="20577"/>
          <ac:spMkLst>
            <pc:docMk/>
            <pc:sldMk cId="3461437756" sldId="350"/>
            <ac:spMk id="57" creationId="{A2841BA6-52B0-4561-86C5-767D4FA296D7}"/>
          </ac:spMkLst>
        </pc:spChg>
        <pc:spChg chg="mod">
          <ac:chgData name="Fotheringham J (John)" userId="S::john.fotheringham_gov.scot#ext#@thedatalab.onmicrosoft.com::ee5cd388-b9b5-4fcd-93e1-0c11a8461d76" providerId="AD" clId="Web-{164039F1-ED7C-4EAD-9974-1EAFABC8784A}" dt="2020-11-13T17:49:29.925" v="336" actId="1076"/>
          <ac:spMkLst>
            <pc:docMk/>
            <pc:sldMk cId="3461437756" sldId="350"/>
            <ac:spMk id="63" creationId="{82A28B6E-2387-4F79-8987-47957C3CCD98}"/>
          </ac:spMkLst>
        </pc:spChg>
        <pc:spChg chg="mod">
          <ac:chgData name="Fotheringham J (John)" userId="S::john.fotheringham_gov.scot#ext#@thedatalab.onmicrosoft.com::ee5cd388-b9b5-4fcd-93e1-0c11a8461d76" providerId="AD" clId="Web-{164039F1-ED7C-4EAD-9974-1EAFABC8784A}" dt="2020-11-13T17:56:53.592" v="597" actId="1076"/>
          <ac:spMkLst>
            <pc:docMk/>
            <pc:sldMk cId="3461437756" sldId="350"/>
            <ac:spMk id="90" creationId="{F8F562F0-0BEF-40BB-AE8F-5C6A0240E66D}"/>
          </ac:spMkLst>
        </pc:spChg>
        <pc:spChg chg="mod">
          <ac:chgData name="Fotheringham J (John)" userId="S::john.fotheringham_gov.scot#ext#@thedatalab.onmicrosoft.com::ee5cd388-b9b5-4fcd-93e1-0c11a8461d76" providerId="AD" clId="Web-{164039F1-ED7C-4EAD-9974-1EAFABC8784A}" dt="2020-11-13T18:11:42.082" v="1018" actId="1076"/>
          <ac:spMkLst>
            <pc:docMk/>
            <pc:sldMk cId="3461437756" sldId="350"/>
            <ac:spMk id="105" creationId="{C47CEC6B-9BE4-46FA-84AC-26B75D59F1E9}"/>
          </ac:spMkLst>
        </pc:spChg>
        <pc:spChg chg="mod">
          <ac:chgData name="Fotheringham J (John)" userId="S::john.fotheringham_gov.scot#ext#@thedatalab.onmicrosoft.com::ee5cd388-b9b5-4fcd-93e1-0c11a8461d76" providerId="AD" clId="Web-{164039F1-ED7C-4EAD-9974-1EAFABC8784A}" dt="2020-11-13T18:02:03.724" v="655" actId="1076"/>
          <ac:spMkLst>
            <pc:docMk/>
            <pc:sldMk cId="3461437756" sldId="350"/>
            <ac:spMk id="106" creationId="{82A28B6E-2387-4F79-8987-47957C3CCD98}"/>
          </ac:spMkLst>
        </pc:spChg>
        <pc:spChg chg="mod">
          <ac:chgData name="Fotheringham J (John)" userId="S::john.fotheringham_gov.scot#ext#@thedatalab.onmicrosoft.com::ee5cd388-b9b5-4fcd-93e1-0c11a8461d76" providerId="AD" clId="Web-{164039F1-ED7C-4EAD-9974-1EAFABC8784A}" dt="2020-11-13T18:11:38.566" v="1017" actId="1076"/>
          <ac:spMkLst>
            <pc:docMk/>
            <pc:sldMk cId="3461437756" sldId="350"/>
            <ac:spMk id="107" creationId="{56ABE416-A4D4-4850-84BD-195974791355}"/>
          </ac:spMkLst>
        </pc:spChg>
        <pc:spChg chg="mod">
          <ac:chgData name="Fotheringham J (John)" userId="S::john.fotheringham_gov.scot#ext#@thedatalab.onmicrosoft.com::ee5cd388-b9b5-4fcd-93e1-0c11a8461d76" providerId="AD" clId="Web-{164039F1-ED7C-4EAD-9974-1EAFABC8784A}" dt="2020-11-13T18:11:47.848" v="1019" actId="1076"/>
          <ac:spMkLst>
            <pc:docMk/>
            <pc:sldMk cId="3461437756" sldId="350"/>
            <ac:spMk id="108" creationId="{7BB84AF7-739B-4F2E-923D-49E25B5F0D79}"/>
          </ac:spMkLst>
        </pc:spChg>
        <pc:spChg chg="mod">
          <ac:chgData name="Fotheringham J (John)" userId="S::john.fotheringham_gov.scot#ext#@thedatalab.onmicrosoft.com::ee5cd388-b9b5-4fcd-93e1-0c11a8461d76" providerId="AD" clId="Web-{164039F1-ED7C-4EAD-9974-1EAFABC8784A}" dt="2020-11-13T18:13:05.478" v="1100" actId="1076"/>
          <ac:spMkLst>
            <pc:docMk/>
            <pc:sldMk cId="3461437756" sldId="350"/>
            <ac:spMk id="109" creationId="{7D7D5833-AA58-44AB-BBB9-F6F580955927}"/>
          </ac:spMkLst>
        </pc:spChg>
        <pc:spChg chg="mod">
          <ac:chgData name="Fotheringham J (John)" userId="S::john.fotheringham_gov.scot#ext#@thedatalab.onmicrosoft.com::ee5cd388-b9b5-4fcd-93e1-0c11a8461d76" providerId="AD" clId="Web-{164039F1-ED7C-4EAD-9974-1EAFABC8784A}" dt="2020-11-13T18:23:30.649" v="1668" actId="20577"/>
          <ac:spMkLst>
            <pc:docMk/>
            <pc:sldMk cId="3461437756" sldId="350"/>
            <ac:spMk id="111" creationId="{D1F33793-ACDA-4AA3-BF4A-B56EB36EA4FE}"/>
          </ac:spMkLst>
        </pc:spChg>
        <pc:spChg chg="mod">
          <ac:chgData name="Fotheringham J (John)" userId="S::john.fotheringham_gov.scot#ext#@thedatalab.onmicrosoft.com::ee5cd388-b9b5-4fcd-93e1-0c11a8461d76" providerId="AD" clId="Web-{164039F1-ED7C-4EAD-9974-1EAFABC8784A}" dt="2020-11-13T18:21:00.067" v="1630" actId="1076"/>
          <ac:spMkLst>
            <pc:docMk/>
            <pc:sldMk cId="3461437756" sldId="350"/>
            <ac:spMk id="118" creationId="{A2841BA6-52B0-4561-86C5-767D4FA296D7}"/>
          </ac:spMkLst>
        </pc:spChg>
        <pc:spChg chg="mod">
          <ac:chgData name="Fotheringham J (John)" userId="S::john.fotheringham_gov.scot#ext#@thedatalab.onmicrosoft.com::ee5cd388-b9b5-4fcd-93e1-0c11a8461d76" providerId="AD" clId="Web-{164039F1-ED7C-4EAD-9974-1EAFABC8784A}" dt="2020-11-13T18:29:11.141" v="1852" actId="1076"/>
          <ac:spMkLst>
            <pc:docMk/>
            <pc:sldMk cId="3461437756" sldId="350"/>
            <ac:spMk id="121" creationId="{4A1A15BE-2FC0-4534-A845-1239492F8072}"/>
          </ac:spMkLst>
        </pc:spChg>
        <pc:spChg chg="mod">
          <ac:chgData name="Fotheringham J (John)" userId="S::john.fotheringham_gov.scot#ext#@thedatalab.onmicrosoft.com::ee5cd388-b9b5-4fcd-93e1-0c11a8461d76" providerId="AD" clId="Web-{164039F1-ED7C-4EAD-9974-1EAFABC8784A}" dt="2020-11-13T18:22:10.381" v="1657" actId="20577"/>
          <ac:spMkLst>
            <pc:docMk/>
            <pc:sldMk cId="3461437756" sldId="350"/>
            <ac:spMk id="122" creationId="{5F83F178-41FF-46F2-AFBC-B7C2805DAB2B}"/>
          </ac:spMkLst>
        </pc:spChg>
        <pc:spChg chg="mod">
          <ac:chgData name="Fotheringham J (John)" userId="S::john.fotheringham_gov.scot#ext#@thedatalab.onmicrosoft.com::ee5cd388-b9b5-4fcd-93e1-0c11a8461d76" providerId="AD" clId="Web-{164039F1-ED7C-4EAD-9974-1EAFABC8784A}" dt="2020-11-13T18:28:46.828" v="1847" actId="1076"/>
          <ac:spMkLst>
            <pc:docMk/>
            <pc:sldMk cId="3461437756" sldId="350"/>
            <ac:spMk id="123" creationId="{47AF6029-2ABB-4620-B8A1-7386004B522A}"/>
          </ac:spMkLst>
        </pc:spChg>
        <pc:spChg chg="mod">
          <ac:chgData name="Fotheringham J (John)" userId="S::john.fotheringham_gov.scot#ext#@thedatalab.onmicrosoft.com::ee5cd388-b9b5-4fcd-93e1-0c11a8461d76" providerId="AD" clId="Web-{164039F1-ED7C-4EAD-9974-1EAFABC8784A}" dt="2020-11-13T17:52:50.914" v="506" actId="1076"/>
          <ac:spMkLst>
            <pc:docMk/>
            <pc:sldMk cId="3461437756" sldId="350"/>
            <ac:spMk id="129" creationId="{D4331CA6-B0A2-47E3-9925-D437795E2F76}"/>
          </ac:spMkLst>
        </pc:spChg>
        <pc:spChg chg="del mod">
          <ac:chgData name="Fotheringham J (John)" userId="S::john.fotheringham_gov.scot#ext#@thedatalab.onmicrosoft.com::ee5cd388-b9b5-4fcd-93e1-0c11a8461d76" providerId="AD" clId="Web-{164039F1-ED7C-4EAD-9974-1EAFABC8784A}" dt="2020-11-13T17:52:39.664" v="504"/>
          <ac:spMkLst>
            <pc:docMk/>
            <pc:sldMk cId="3461437756" sldId="350"/>
            <ac:spMk id="130" creationId="{A78A1DEE-644B-491A-B0AF-C8AE0A877A6B}"/>
          </ac:spMkLst>
        </pc:spChg>
        <pc:spChg chg="del mod">
          <ac:chgData name="Fotheringham J (John)" userId="S::john.fotheringham_gov.scot#ext#@thedatalab.onmicrosoft.com::ee5cd388-b9b5-4fcd-93e1-0c11a8461d76" providerId="AD" clId="Web-{164039F1-ED7C-4EAD-9974-1EAFABC8784A}" dt="2020-11-13T18:06:12.246" v="839"/>
          <ac:spMkLst>
            <pc:docMk/>
            <pc:sldMk cId="3461437756" sldId="350"/>
            <ac:spMk id="131" creationId="{1CD4525A-CCCA-45A2-979E-277C3182649E}"/>
          </ac:spMkLst>
        </pc:spChg>
        <pc:spChg chg="mod">
          <ac:chgData name="Fotheringham J (John)" userId="S::john.fotheringham_gov.scot#ext#@thedatalab.onmicrosoft.com::ee5cd388-b9b5-4fcd-93e1-0c11a8461d76" providerId="AD" clId="Web-{164039F1-ED7C-4EAD-9974-1EAFABC8784A}" dt="2020-11-13T17:50:41.646" v="436" actId="1076"/>
          <ac:spMkLst>
            <pc:docMk/>
            <pc:sldMk cId="3461437756" sldId="350"/>
            <ac:spMk id="135" creationId="{2090A453-3832-4211-8CAA-97901CBF7D8A}"/>
          </ac:spMkLst>
        </pc:spChg>
        <pc:grpChg chg="mod">
          <ac:chgData name="Fotheringham J (John)" userId="S::john.fotheringham_gov.scot#ext#@thedatalab.onmicrosoft.com::ee5cd388-b9b5-4fcd-93e1-0c11a8461d76" providerId="AD" clId="Web-{164039F1-ED7C-4EAD-9974-1EAFABC8784A}" dt="2020-11-13T18:28:06.343" v="1841" actId="1076"/>
          <ac:grpSpMkLst>
            <pc:docMk/>
            <pc:sldMk cId="3461437756" sldId="350"/>
            <ac:grpSpMk id="51" creationId="{00000000-0000-0000-0000-000000000000}"/>
          </ac:grpSpMkLst>
        </pc:grpChg>
        <pc:picChg chg="add del mod">
          <ac:chgData name="Fotheringham J (John)" userId="S::john.fotheringham_gov.scot#ext#@thedatalab.onmicrosoft.com::ee5cd388-b9b5-4fcd-93e1-0c11a8461d76" providerId="AD" clId="Web-{164039F1-ED7C-4EAD-9974-1EAFABC8784A}" dt="2020-11-13T17:49:44.207" v="338"/>
          <ac:picMkLst>
            <pc:docMk/>
            <pc:sldMk cId="3461437756" sldId="350"/>
            <ac:picMk id="3" creationId="{8B044024-6FE5-48FB-8E82-941F032AA754}"/>
          </ac:picMkLst>
        </pc:picChg>
      </pc:sldChg>
    </pc:docChg>
  </pc:docChgLst>
  <pc:docChgLst>
    <pc:chgData name="Fotheringham J (John)" userId="S::john.fotheringham_gov.scot#ext#@thedatalab.onmicrosoft.com::ee5cd388-b9b5-4fcd-93e1-0c11a8461d76" providerId="AD" clId="Web-{A0FA5867-6F8D-473A-AFD7-718FC2343F95}"/>
    <pc:docChg chg="modSld">
      <pc:chgData name="Fotheringham J (John)" userId="S::john.fotheringham_gov.scot#ext#@thedatalab.onmicrosoft.com::ee5cd388-b9b5-4fcd-93e1-0c11a8461d76" providerId="AD" clId="Web-{A0FA5867-6F8D-473A-AFD7-718FC2343F95}" dt="2020-11-05T12:34:55.707" v="3" actId="20577"/>
      <pc:docMkLst>
        <pc:docMk/>
      </pc:docMkLst>
      <pc:sldChg chg="modSp">
        <pc:chgData name="Fotheringham J (John)" userId="S::john.fotheringham_gov.scot#ext#@thedatalab.onmicrosoft.com::ee5cd388-b9b5-4fcd-93e1-0c11a8461d76" providerId="AD" clId="Web-{A0FA5867-6F8D-473A-AFD7-718FC2343F95}" dt="2020-11-05T12:34:55.707" v="2" actId="20577"/>
        <pc:sldMkLst>
          <pc:docMk/>
          <pc:sldMk cId="1252789783" sldId="280"/>
        </pc:sldMkLst>
        <pc:spChg chg="mod">
          <ac:chgData name="Fotheringham J (John)" userId="S::john.fotheringham_gov.scot#ext#@thedatalab.onmicrosoft.com::ee5cd388-b9b5-4fcd-93e1-0c11a8461d76" providerId="AD" clId="Web-{A0FA5867-6F8D-473A-AFD7-718FC2343F95}" dt="2020-11-05T12:34:55.707" v="2" actId="20577"/>
          <ac:spMkLst>
            <pc:docMk/>
            <pc:sldMk cId="1252789783" sldId="280"/>
            <ac:spMk id="6" creationId="{00000000-0000-0000-0000-000000000000}"/>
          </ac:spMkLst>
        </pc:spChg>
      </pc:sldChg>
    </pc:docChg>
  </pc:docChgLst>
  <pc:docChgLst>
    <pc:chgData name="Jennifer Russell" userId="S::jennifer_andersonsolutions.co.uk#ext#@thedatalab.onmicrosoft.com::67b566f4-cd73-4f5d-978f-69ff9da942d8" providerId="AD" clId="Web-{6E626B33-F78D-4A69-A557-8F723AB81A74}"/>
    <pc:docChg chg="">
      <pc:chgData name="Jennifer Russell" userId="S::jennifer_andersonsolutions.co.uk#ext#@thedatalab.onmicrosoft.com::67b566f4-cd73-4f5d-978f-69ff9da942d8" providerId="AD" clId="Web-{6E626B33-F78D-4A69-A557-8F723AB81A74}" dt="2020-11-13T07:44:50.102" v="21"/>
      <pc:docMkLst>
        <pc:docMk/>
      </pc:docMkLst>
      <pc:sldChg chg="addCm">
        <pc:chgData name="Jennifer Russell" userId="S::jennifer_andersonsolutions.co.uk#ext#@thedatalab.onmicrosoft.com::67b566f4-cd73-4f5d-978f-69ff9da942d8" providerId="AD" clId="Web-{6E626B33-F78D-4A69-A557-8F723AB81A74}" dt="2020-11-13T07:44:50.102" v="21"/>
        <pc:sldMkLst>
          <pc:docMk/>
          <pc:sldMk cId="3934094551" sldId="277"/>
        </pc:sldMkLst>
      </pc:sldChg>
      <pc:sldChg chg="addCm">
        <pc:chgData name="Jennifer Russell" userId="S::jennifer_andersonsolutions.co.uk#ext#@thedatalab.onmicrosoft.com::67b566f4-cd73-4f5d-978f-69ff9da942d8" providerId="AD" clId="Web-{6E626B33-F78D-4A69-A557-8F723AB81A74}" dt="2020-11-13T06:55:39.962" v="1"/>
        <pc:sldMkLst>
          <pc:docMk/>
          <pc:sldMk cId="1674863152" sldId="283"/>
        </pc:sldMkLst>
      </pc:sldChg>
      <pc:sldChg chg="addCm delCm">
        <pc:chgData name="Jennifer Russell" userId="S::jennifer_andersonsolutions.co.uk#ext#@thedatalab.onmicrosoft.com::67b566f4-cd73-4f5d-978f-69ff9da942d8" providerId="AD" clId="Web-{6E626B33-F78D-4A69-A557-8F723AB81A74}" dt="2020-11-13T07:16:01.390" v="9"/>
        <pc:sldMkLst>
          <pc:docMk/>
          <pc:sldMk cId="2878634217" sldId="297"/>
        </pc:sldMkLst>
      </pc:sldChg>
      <pc:sldChg chg="addCm">
        <pc:chgData name="Jennifer Russell" userId="S::jennifer_andersonsolutions.co.uk#ext#@thedatalab.onmicrosoft.com::67b566f4-cd73-4f5d-978f-69ff9da942d8" providerId="AD" clId="Web-{6E626B33-F78D-4A69-A557-8F723AB81A74}" dt="2020-11-13T06:46:35.390" v="0"/>
        <pc:sldMkLst>
          <pc:docMk/>
          <pc:sldMk cId="3452493952" sldId="329"/>
        </pc:sldMkLst>
      </pc:sldChg>
      <pc:sldChg chg="addCm modCm">
        <pc:chgData name="Jennifer Russell" userId="S::jennifer_andersonsolutions.co.uk#ext#@thedatalab.onmicrosoft.com::67b566f4-cd73-4f5d-978f-69ff9da942d8" providerId="AD" clId="Web-{6E626B33-F78D-4A69-A557-8F723AB81A74}" dt="2020-11-13T07:24:09.706" v="15"/>
        <pc:sldMkLst>
          <pc:docMk/>
          <pc:sldMk cId="256938225" sldId="332"/>
        </pc:sldMkLst>
      </pc:sldChg>
      <pc:sldChg chg="addCm">
        <pc:chgData name="Jennifer Russell" userId="S::jennifer_andersonsolutions.co.uk#ext#@thedatalab.onmicrosoft.com::67b566f4-cd73-4f5d-978f-69ff9da942d8" providerId="AD" clId="Web-{6E626B33-F78D-4A69-A557-8F723AB81A74}" dt="2020-11-13T07:29:24.586" v="17"/>
        <pc:sldMkLst>
          <pc:docMk/>
          <pc:sldMk cId="621449120" sldId="333"/>
        </pc:sldMkLst>
      </pc:sldChg>
      <pc:sldChg chg="addCm">
        <pc:chgData name="Jennifer Russell" userId="S::jennifer_andersonsolutions.co.uk#ext#@thedatalab.onmicrosoft.com::67b566f4-cd73-4f5d-978f-69ff9da942d8" providerId="AD" clId="Web-{6E626B33-F78D-4A69-A557-8F723AB81A74}" dt="2020-11-13T07:32:33.478" v="18"/>
        <pc:sldMkLst>
          <pc:docMk/>
          <pc:sldMk cId="1518199158" sldId="334"/>
        </pc:sldMkLst>
      </pc:sldChg>
      <pc:sldChg chg="addCm">
        <pc:chgData name="Jennifer Russell" userId="S::jennifer_andersonsolutions.co.uk#ext#@thedatalab.onmicrosoft.com::67b566f4-cd73-4f5d-978f-69ff9da942d8" providerId="AD" clId="Web-{6E626B33-F78D-4A69-A557-8F723AB81A74}" dt="2020-11-13T07:34:30.965" v="19"/>
        <pc:sldMkLst>
          <pc:docMk/>
          <pc:sldMk cId="1989365895" sldId="335"/>
        </pc:sldMkLst>
      </pc:sldChg>
      <pc:sldChg chg="addCm">
        <pc:chgData name="Jennifer Russell" userId="S::jennifer_andersonsolutions.co.uk#ext#@thedatalab.onmicrosoft.com::67b566f4-cd73-4f5d-978f-69ff9da942d8" providerId="AD" clId="Web-{6E626B33-F78D-4A69-A557-8F723AB81A74}" dt="2020-11-13T07:37:25.060" v="20"/>
        <pc:sldMkLst>
          <pc:docMk/>
          <pc:sldMk cId="978606748" sldId="340"/>
        </pc:sldMkLst>
      </pc:sldChg>
    </pc:docChg>
  </pc:docChgLst>
  <pc:docChgLst>
    <pc:chgData name="alister.wilson" userId="S::alister.wilson_waverley-consultants.com#ext#@thedatalab.onmicrosoft.com::2ffd3b08-d667-4220-97ce-45a2fe1b5579" providerId="AD" clId="Web-{D922579E-2361-4DDC-8EDD-4715E84B228B}"/>
    <pc:docChg chg="addSld delSld">
      <pc:chgData name="alister.wilson" userId="S::alister.wilson_waverley-consultants.com#ext#@thedatalab.onmicrosoft.com::2ffd3b08-d667-4220-97ce-45a2fe1b5579" providerId="AD" clId="Web-{D922579E-2361-4DDC-8EDD-4715E84B228B}" dt="2020-11-13T09:26:06.019" v="4"/>
      <pc:docMkLst>
        <pc:docMk/>
      </pc:docMkLst>
      <pc:sldChg chg="del">
        <pc:chgData name="alister.wilson" userId="S::alister.wilson_waverley-consultants.com#ext#@thedatalab.onmicrosoft.com::2ffd3b08-d667-4220-97ce-45a2fe1b5579" providerId="AD" clId="Web-{D922579E-2361-4DDC-8EDD-4715E84B228B}" dt="2020-11-13T09:25:56.332" v="3"/>
        <pc:sldMkLst>
          <pc:docMk/>
          <pc:sldMk cId="1515082738" sldId="282"/>
        </pc:sldMkLst>
      </pc:sldChg>
      <pc:sldChg chg="new del">
        <pc:chgData name="alister.wilson" userId="S::alister.wilson_waverley-consultants.com#ext#@thedatalab.onmicrosoft.com::2ffd3b08-d667-4220-97ce-45a2fe1b5579" providerId="AD" clId="Web-{D922579E-2361-4DDC-8EDD-4715E84B228B}" dt="2020-11-13T09:26:06.019" v="4"/>
        <pc:sldMkLst>
          <pc:docMk/>
          <pc:sldMk cId="1713533040" sldId="346"/>
        </pc:sldMkLst>
      </pc:sldChg>
      <pc:sldChg chg="new del">
        <pc:chgData name="alister.wilson" userId="S::alister.wilson_waverley-consultants.com#ext#@thedatalab.onmicrosoft.com::2ffd3b08-d667-4220-97ce-45a2fe1b5579" providerId="AD" clId="Web-{D922579E-2361-4DDC-8EDD-4715E84B228B}" dt="2020-11-13T09:25:54.785" v="2"/>
        <pc:sldMkLst>
          <pc:docMk/>
          <pc:sldMk cId="1967030222" sldId="347"/>
        </pc:sldMkLst>
      </pc:sldChg>
    </pc:docChg>
  </pc:docChgLst>
  <pc:docChgLst>
    <pc:chgData name="Darot J (Jeremy)" userId="S::jeremy.darot_gov.scot#ext#@thedatalab.onmicrosoft.com::c0415fd6-9ab7-4f23-9b36-a4e198196041" providerId="AD" clId="Web-{D530B2EA-7A1A-4B14-8097-72BA507442DB}"/>
    <pc:docChg chg="addSld delSld">
      <pc:chgData name="Darot J (Jeremy)" userId="S::jeremy.darot_gov.scot#ext#@thedatalab.onmicrosoft.com::c0415fd6-9ab7-4f23-9b36-a4e198196041" providerId="AD" clId="Web-{D530B2EA-7A1A-4B14-8097-72BA507442DB}" dt="2020-10-22T16:13:33.785" v="1"/>
      <pc:docMkLst>
        <pc:docMk/>
      </pc:docMkLst>
      <pc:sldChg chg="new del">
        <pc:chgData name="Darot J (Jeremy)" userId="S::jeremy.darot_gov.scot#ext#@thedatalab.onmicrosoft.com::c0415fd6-9ab7-4f23-9b36-a4e198196041" providerId="AD" clId="Web-{D530B2EA-7A1A-4B14-8097-72BA507442DB}" dt="2020-10-22T16:13:33.785" v="1"/>
        <pc:sldMkLst>
          <pc:docMk/>
          <pc:sldMk cId="367975903" sldId="290"/>
        </pc:sldMkLst>
      </pc:sldChg>
    </pc:docChg>
  </pc:docChgLst>
  <pc:docChgLst>
    <pc:chgData name="Jennifer Russell" userId="S::jennifer_andersonsolutions.co.uk#ext#@thedatalab.onmicrosoft.com::67b566f4-cd73-4f5d-978f-69ff9da942d8" providerId="AD" clId="Web-{CB4F5E00-A887-4A1F-84B6-5C1EEB8DF89D}"/>
    <pc:docChg chg="">
      <pc:chgData name="Jennifer Russell" userId="S::jennifer_andersonsolutions.co.uk#ext#@thedatalab.onmicrosoft.com::67b566f4-cd73-4f5d-978f-69ff9da942d8" providerId="AD" clId="Web-{CB4F5E00-A887-4A1F-84B6-5C1EEB8DF89D}" dt="2020-11-13T09:38:52.783" v="0"/>
      <pc:docMkLst>
        <pc:docMk/>
      </pc:docMkLst>
      <pc:sldChg chg="modCm">
        <pc:chgData name="Jennifer Russell" userId="S::jennifer_andersonsolutions.co.uk#ext#@thedatalab.onmicrosoft.com::67b566f4-cd73-4f5d-978f-69ff9da942d8" providerId="AD" clId="Web-{CB4F5E00-A887-4A1F-84B6-5C1EEB8DF89D}" dt="2020-11-13T09:38:52.783" v="0"/>
        <pc:sldMkLst>
          <pc:docMk/>
          <pc:sldMk cId="2878634217" sldId="297"/>
        </pc:sldMkLst>
      </pc:sldChg>
    </pc:docChg>
  </pc:docChgLst>
  <pc:docChgLst>
    <pc:chgData name="Fotheringham J (John)" userId="S::john.fotheringham_gov.scot#ext#@thedatalab.onmicrosoft.com::ee5cd388-b9b5-4fcd-93e1-0c11a8461d76" providerId="AD" clId="Web-{34E24CA1-CE68-454A-90E1-827424171639}"/>
    <pc:docChg chg="modSld">
      <pc:chgData name="Fotheringham J (John)" userId="S::john.fotheringham_gov.scot#ext#@thedatalab.onmicrosoft.com::ee5cd388-b9b5-4fcd-93e1-0c11a8461d76" providerId="AD" clId="Web-{34E24CA1-CE68-454A-90E1-827424171639}" dt="2020-11-04T15:00:23.995" v="2575"/>
      <pc:docMkLst>
        <pc:docMk/>
      </pc:docMkLst>
      <pc:sldChg chg="modSp">
        <pc:chgData name="Fotheringham J (John)" userId="S::john.fotheringham_gov.scot#ext#@thedatalab.onmicrosoft.com::ee5cd388-b9b5-4fcd-93e1-0c11a8461d76" providerId="AD" clId="Web-{34E24CA1-CE68-454A-90E1-827424171639}" dt="2020-11-04T13:26:37.454" v="146" actId="20577"/>
        <pc:sldMkLst>
          <pc:docMk/>
          <pc:sldMk cId="1252789783" sldId="280"/>
        </pc:sldMkLst>
        <pc:spChg chg="mod">
          <ac:chgData name="Fotheringham J (John)" userId="S::john.fotheringham_gov.scot#ext#@thedatalab.onmicrosoft.com::ee5cd388-b9b5-4fcd-93e1-0c11a8461d76" providerId="AD" clId="Web-{34E24CA1-CE68-454A-90E1-827424171639}" dt="2020-11-04T13:26:37.454" v="146" actId="20577"/>
          <ac:spMkLst>
            <pc:docMk/>
            <pc:sldMk cId="1252789783" sldId="280"/>
            <ac:spMk id="6" creationId="{00000000-0000-0000-0000-000000000000}"/>
          </ac:spMkLst>
        </pc:spChg>
      </pc:sldChg>
      <pc:sldChg chg="modSp">
        <pc:chgData name="Fotheringham J (John)" userId="S::john.fotheringham_gov.scot#ext#@thedatalab.onmicrosoft.com::ee5cd388-b9b5-4fcd-93e1-0c11a8461d76" providerId="AD" clId="Web-{34E24CA1-CE68-454A-90E1-827424171639}" dt="2020-11-04T13:29:27.612" v="205" actId="20577"/>
        <pc:sldMkLst>
          <pc:docMk/>
          <pc:sldMk cId="1515082738" sldId="282"/>
        </pc:sldMkLst>
        <pc:spChg chg="mod">
          <ac:chgData name="Fotheringham J (John)" userId="S::john.fotheringham_gov.scot#ext#@thedatalab.onmicrosoft.com::ee5cd388-b9b5-4fcd-93e1-0c11a8461d76" providerId="AD" clId="Web-{34E24CA1-CE68-454A-90E1-827424171639}" dt="2020-11-04T13:29:27.612" v="205" actId="20577"/>
          <ac:spMkLst>
            <pc:docMk/>
            <pc:sldMk cId="1515082738" sldId="282"/>
            <ac:spMk id="7" creationId="{00000000-0000-0000-0000-000000000000}"/>
          </ac:spMkLst>
        </pc:spChg>
      </pc:sldChg>
      <pc:sldChg chg="modSp">
        <pc:chgData name="Fotheringham J (John)" userId="S::john.fotheringham_gov.scot#ext#@thedatalab.onmicrosoft.com::ee5cd388-b9b5-4fcd-93e1-0c11a8461d76" providerId="AD" clId="Web-{34E24CA1-CE68-454A-90E1-827424171639}" dt="2020-11-04T13:29:34.206" v="208" actId="20577"/>
        <pc:sldMkLst>
          <pc:docMk/>
          <pc:sldMk cId="1674863152" sldId="283"/>
        </pc:sldMkLst>
        <pc:spChg chg="mod">
          <ac:chgData name="Fotheringham J (John)" userId="S::john.fotheringham_gov.scot#ext#@thedatalab.onmicrosoft.com::ee5cd388-b9b5-4fcd-93e1-0c11a8461d76" providerId="AD" clId="Web-{34E24CA1-CE68-454A-90E1-827424171639}" dt="2020-11-04T13:29:34.206" v="208" actId="20577"/>
          <ac:spMkLst>
            <pc:docMk/>
            <pc:sldMk cId="1674863152" sldId="283"/>
            <ac:spMk id="3" creationId="{00000000-0000-0000-0000-000000000000}"/>
          </ac:spMkLst>
        </pc:spChg>
      </pc:sldChg>
      <pc:sldChg chg="modSp">
        <pc:chgData name="Fotheringham J (John)" userId="S::john.fotheringham_gov.scot#ext#@thedatalab.onmicrosoft.com::ee5cd388-b9b5-4fcd-93e1-0c11a8461d76" providerId="AD" clId="Web-{34E24CA1-CE68-454A-90E1-827424171639}" dt="2020-11-04T14:18:00.761" v="551" actId="20577"/>
        <pc:sldMkLst>
          <pc:docMk/>
          <pc:sldMk cId="4176751739" sldId="290"/>
        </pc:sldMkLst>
        <pc:spChg chg="mod">
          <ac:chgData name="Fotheringham J (John)" userId="S::john.fotheringham_gov.scot#ext#@thedatalab.onmicrosoft.com::ee5cd388-b9b5-4fcd-93e1-0c11a8461d76" providerId="AD" clId="Web-{34E24CA1-CE68-454A-90E1-827424171639}" dt="2020-11-04T14:18:00.761" v="551" actId="20577"/>
          <ac:spMkLst>
            <pc:docMk/>
            <pc:sldMk cId="4176751739" sldId="290"/>
            <ac:spMk id="6" creationId="{00000000-0000-0000-0000-000000000000}"/>
          </ac:spMkLst>
        </pc:spChg>
      </pc:sldChg>
      <pc:sldChg chg="modSp">
        <pc:chgData name="Fotheringham J (John)" userId="S::john.fotheringham_gov.scot#ext#@thedatalab.onmicrosoft.com::ee5cd388-b9b5-4fcd-93e1-0c11a8461d76" providerId="AD" clId="Web-{34E24CA1-CE68-454A-90E1-827424171639}" dt="2020-11-04T14:18:31.792" v="568" actId="20577"/>
        <pc:sldMkLst>
          <pc:docMk/>
          <pc:sldMk cId="1343860547" sldId="291"/>
        </pc:sldMkLst>
        <pc:spChg chg="mod">
          <ac:chgData name="Fotheringham J (John)" userId="S::john.fotheringham_gov.scot#ext#@thedatalab.onmicrosoft.com::ee5cd388-b9b5-4fcd-93e1-0c11a8461d76" providerId="AD" clId="Web-{34E24CA1-CE68-454A-90E1-827424171639}" dt="2020-11-04T14:18:31.792" v="568" actId="20577"/>
          <ac:spMkLst>
            <pc:docMk/>
            <pc:sldMk cId="1343860547" sldId="291"/>
            <ac:spMk id="6" creationId="{00000000-0000-0000-0000-000000000000}"/>
          </ac:spMkLst>
        </pc:spChg>
      </pc:sldChg>
      <pc:sldChg chg="modSp">
        <pc:chgData name="Fotheringham J (John)" userId="S::john.fotheringham_gov.scot#ext#@thedatalab.onmicrosoft.com::ee5cd388-b9b5-4fcd-93e1-0c11a8461d76" providerId="AD" clId="Web-{34E24CA1-CE68-454A-90E1-827424171639}" dt="2020-11-04T14:18:48.839" v="579" actId="20577"/>
        <pc:sldMkLst>
          <pc:docMk/>
          <pc:sldMk cId="1493152367" sldId="292"/>
        </pc:sldMkLst>
        <pc:spChg chg="mod">
          <ac:chgData name="Fotheringham J (John)" userId="S::john.fotheringham_gov.scot#ext#@thedatalab.onmicrosoft.com::ee5cd388-b9b5-4fcd-93e1-0c11a8461d76" providerId="AD" clId="Web-{34E24CA1-CE68-454A-90E1-827424171639}" dt="2020-11-04T14:18:48.839" v="579" actId="20577"/>
          <ac:spMkLst>
            <pc:docMk/>
            <pc:sldMk cId="1493152367" sldId="292"/>
            <ac:spMk id="6" creationId="{00000000-0000-0000-0000-000000000000}"/>
          </ac:spMkLst>
        </pc:spChg>
      </pc:sldChg>
      <pc:sldChg chg="modSp">
        <pc:chgData name="Fotheringham J (John)" userId="S::john.fotheringham_gov.scot#ext#@thedatalab.onmicrosoft.com::ee5cd388-b9b5-4fcd-93e1-0c11a8461d76" providerId="AD" clId="Web-{34E24CA1-CE68-454A-90E1-827424171639}" dt="2020-11-04T14:19:04.261" v="588" actId="20577"/>
        <pc:sldMkLst>
          <pc:docMk/>
          <pc:sldMk cId="3346680783" sldId="293"/>
        </pc:sldMkLst>
        <pc:spChg chg="mod">
          <ac:chgData name="Fotheringham J (John)" userId="S::john.fotheringham_gov.scot#ext#@thedatalab.onmicrosoft.com::ee5cd388-b9b5-4fcd-93e1-0c11a8461d76" providerId="AD" clId="Web-{34E24CA1-CE68-454A-90E1-827424171639}" dt="2020-11-04T14:19:04.261" v="588" actId="20577"/>
          <ac:spMkLst>
            <pc:docMk/>
            <pc:sldMk cId="3346680783" sldId="293"/>
            <ac:spMk id="6" creationId="{00000000-0000-0000-0000-000000000000}"/>
          </ac:spMkLst>
        </pc:spChg>
      </pc:sldChg>
      <pc:sldChg chg="modSp">
        <pc:chgData name="Fotheringham J (John)" userId="S::john.fotheringham_gov.scot#ext#@thedatalab.onmicrosoft.com::ee5cd388-b9b5-4fcd-93e1-0c11a8461d76" providerId="AD" clId="Web-{34E24CA1-CE68-454A-90E1-827424171639}" dt="2020-11-04T14:19:25.918" v="600" actId="20577"/>
        <pc:sldMkLst>
          <pc:docMk/>
          <pc:sldMk cId="3178826098" sldId="294"/>
        </pc:sldMkLst>
        <pc:spChg chg="mod">
          <ac:chgData name="Fotheringham J (John)" userId="S::john.fotheringham_gov.scot#ext#@thedatalab.onmicrosoft.com::ee5cd388-b9b5-4fcd-93e1-0c11a8461d76" providerId="AD" clId="Web-{34E24CA1-CE68-454A-90E1-827424171639}" dt="2020-11-04T14:19:25.918" v="600" actId="20577"/>
          <ac:spMkLst>
            <pc:docMk/>
            <pc:sldMk cId="3178826098" sldId="294"/>
            <ac:spMk id="6" creationId="{00000000-0000-0000-0000-000000000000}"/>
          </ac:spMkLst>
        </pc:spChg>
      </pc:sldChg>
      <pc:sldChg chg="modSp">
        <pc:chgData name="Fotheringham J (John)" userId="S::john.fotheringham_gov.scot#ext#@thedatalab.onmicrosoft.com::ee5cd388-b9b5-4fcd-93e1-0c11a8461d76" providerId="AD" clId="Web-{34E24CA1-CE68-454A-90E1-827424171639}" dt="2020-11-04T14:19:14.996" v="594" actId="20577"/>
        <pc:sldMkLst>
          <pc:docMk/>
          <pc:sldMk cId="1499196393" sldId="299"/>
        </pc:sldMkLst>
        <pc:spChg chg="mod">
          <ac:chgData name="Fotheringham J (John)" userId="S::john.fotheringham_gov.scot#ext#@thedatalab.onmicrosoft.com::ee5cd388-b9b5-4fcd-93e1-0c11a8461d76" providerId="AD" clId="Web-{34E24CA1-CE68-454A-90E1-827424171639}" dt="2020-11-04T14:19:14.996" v="594" actId="20577"/>
          <ac:spMkLst>
            <pc:docMk/>
            <pc:sldMk cId="1499196393" sldId="299"/>
            <ac:spMk id="6" creationId="{00000000-0000-0000-0000-000000000000}"/>
          </ac:spMkLst>
        </pc:spChg>
      </pc:sldChg>
      <pc:sldChg chg="modSp">
        <pc:chgData name="Fotheringham J (John)" userId="S::john.fotheringham_gov.scot#ext#@thedatalab.onmicrosoft.com::ee5cd388-b9b5-4fcd-93e1-0c11a8461d76" providerId="AD" clId="Web-{34E24CA1-CE68-454A-90E1-827424171639}" dt="2020-11-04T13:29:52.112" v="215" actId="20577"/>
        <pc:sldMkLst>
          <pc:docMk/>
          <pc:sldMk cId="960771234" sldId="301"/>
        </pc:sldMkLst>
        <pc:spChg chg="mod">
          <ac:chgData name="Fotheringham J (John)" userId="S::john.fotheringham_gov.scot#ext#@thedatalab.onmicrosoft.com::ee5cd388-b9b5-4fcd-93e1-0c11a8461d76" providerId="AD" clId="Web-{34E24CA1-CE68-454A-90E1-827424171639}" dt="2020-11-04T13:29:52.112" v="215" actId="20577"/>
          <ac:spMkLst>
            <pc:docMk/>
            <pc:sldMk cId="960771234" sldId="301"/>
            <ac:spMk id="3" creationId="{00000000-0000-0000-0000-000000000000}"/>
          </ac:spMkLst>
        </pc:spChg>
      </pc:sldChg>
      <pc:sldChg chg="modSp">
        <pc:chgData name="Fotheringham J (John)" userId="S::john.fotheringham_gov.scot#ext#@thedatalab.onmicrosoft.com::ee5cd388-b9b5-4fcd-93e1-0c11a8461d76" providerId="AD" clId="Web-{34E24CA1-CE68-454A-90E1-827424171639}" dt="2020-11-04T14:43:29.833" v="1961"/>
        <pc:sldMkLst>
          <pc:docMk/>
          <pc:sldMk cId="1776761203" sldId="305"/>
        </pc:sldMkLst>
        <pc:spChg chg="mod">
          <ac:chgData name="Fotheringham J (John)" userId="S::john.fotheringham_gov.scot#ext#@thedatalab.onmicrosoft.com::ee5cd388-b9b5-4fcd-93e1-0c11a8461d76" providerId="AD" clId="Web-{34E24CA1-CE68-454A-90E1-827424171639}" dt="2020-11-04T14:18:15.167" v="558" actId="20577"/>
          <ac:spMkLst>
            <pc:docMk/>
            <pc:sldMk cId="1776761203" sldId="305"/>
            <ac:spMk id="6" creationId="{00000000-0000-0000-0000-000000000000}"/>
          </ac:spMkLst>
        </pc:spChg>
        <pc:graphicFrameChg chg="mod modGraphic">
          <ac:chgData name="Fotheringham J (John)" userId="S::john.fotheringham_gov.scot#ext#@thedatalab.onmicrosoft.com::ee5cd388-b9b5-4fcd-93e1-0c11a8461d76" providerId="AD" clId="Web-{34E24CA1-CE68-454A-90E1-827424171639}" dt="2020-11-04T14:43:29.833" v="1961"/>
          <ac:graphicFrameMkLst>
            <pc:docMk/>
            <pc:sldMk cId="1776761203" sldId="305"/>
            <ac:graphicFrameMk id="2" creationId="{00000000-0000-0000-0000-000000000000}"/>
          </ac:graphicFrameMkLst>
        </pc:graphicFrameChg>
      </pc:sldChg>
      <pc:sldChg chg="modSp">
        <pc:chgData name="Fotheringham J (John)" userId="S::john.fotheringham_gov.scot#ext#@thedatalab.onmicrosoft.com::ee5cd388-b9b5-4fcd-93e1-0c11a8461d76" providerId="AD" clId="Web-{34E24CA1-CE68-454A-90E1-827424171639}" dt="2020-11-04T14:40:22.832" v="1605"/>
        <pc:sldMkLst>
          <pc:docMk/>
          <pc:sldMk cId="2778373754" sldId="306"/>
        </pc:sldMkLst>
        <pc:spChg chg="mod">
          <ac:chgData name="Fotheringham J (John)" userId="S::john.fotheringham_gov.scot#ext#@thedatalab.onmicrosoft.com::ee5cd388-b9b5-4fcd-93e1-0c11a8461d76" providerId="AD" clId="Web-{34E24CA1-CE68-454A-90E1-827424171639}" dt="2020-11-04T14:18:05.964" v="554" actId="20577"/>
          <ac:spMkLst>
            <pc:docMk/>
            <pc:sldMk cId="2778373754" sldId="306"/>
            <ac:spMk id="6" creationId="{00000000-0000-0000-0000-000000000000}"/>
          </ac:spMkLst>
        </pc:spChg>
        <pc:graphicFrameChg chg="mod modGraphic">
          <ac:chgData name="Fotheringham J (John)" userId="S::john.fotheringham_gov.scot#ext#@thedatalab.onmicrosoft.com::ee5cd388-b9b5-4fcd-93e1-0c11a8461d76" providerId="AD" clId="Web-{34E24CA1-CE68-454A-90E1-827424171639}" dt="2020-11-04T14:40:22.832" v="1605"/>
          <ac:graphicFrameMkLst>
            <pc:docMk/>
            <pc:sldMk cId="2778373754" sldId="306"/>
            <ac:graphicFrameMk id="2" creationId="{00000000-0000-0000-0000-000000000000}"/>
          </ac:graphicFrameMkLst>
        </pc:graphicFrameChg>
      </pc:sldChg>
      <pc:sldChg chg="modSp">
        <pc:chgData name="Fotheringham J (John)" userId="S::john.fotheringham_gov.scot#ext#@thedatalab.onmicrosoft.com::ee5cd388-b9b5-4fcd-93e1-0c11a8461d76" providerId="AD" clId="Web-{34E24CA1-CE68-454A-90E1-827424171639}" dt="2020-11-04T13:30:26.425" v="251" actId="20577"/>
        <pc:sldMkLst>
          <pc:docMk/>
          <pc:sldMk cId="763781512" sldId="307"/>
        </pc:sldMkLst>
        <pc:spChg chg="mod">
          <ac:chgData name="Fotheringham J (John)" userId="S::john.fotheringham_gov.scot#ext#@thedatalab.onmicrosoft.com::ee5cd388-b9b5-4fcd-93e1-0c11a8461d76" providerId="AD" clId="Web-{34E24CA1-CE68-454A-90E1-827424171639}" dt="2020-11-04T13:30:26.425" v="251" actId="20577"/>
          <ac:spMkLst>
            <pc:docMk/>
            <pc:sldMk cId="763781512" sldId="307"/>
            <ac:spMk id="6" creationId="{00000000-0000-0000-0000-000000000000}"/>
          </ac:spMkLst>
        </pc:spChg>
      </pc:sldChg>
      <pc:sldChg chg="modSp">
        <pc:chgData name="Fotheringham J (John)" userId="S::john.fotheringham_gov.scot#ext#@thedatalab.onmicrosoft.com::ee5cd388-b9b5-4fcd-93e1-0c11a8461d76" providerId="AD" clId="Web-{34E24CA1-CE68-454A-90E1-827424171639}" dt="2020-11-04T13:31:00.488" v="276" actId="20577"/>
        <pc:sldMkLst>
          <pc:docMk/>
          <pc:sldMk cId="98708418" sldId="308"/>
        </pc:sldMkLst>
        <pc:spChg chg="mod">
          <ac:chgData name="Fotheringham J (John)" userId="S::john.fotheringham_gov.scot#ext#@thedatalab.onmicrosoft.com::ee5cd388-b9b5-4fcd-93e1-0c11a8461d76" providerId="AD" clId="Web-{34E24CA1-CE68-454A-90E1-827424171639}" dt="2020-11-04T13:31:00.488" v="276" actId="20577"/>
          <ac:spMkLst>
            <pc:docMk/>
            <pc:sldMk cId="98708418" sldId="308"/>
            <ac:spMk id="3" creationId="{00000000-0000-0000-0000-000000000000}"/>
          </ac:spMkLst>
        </pc:spChg>
        <pc:spChg chg="mod">
          <ac:chgData name="Fotheringham J (John)" userId="S::john.fotheringham_gov.scot#ext#@thedatalab.onmicrosoft.com::ee5cd388-b9b5-4fcd-93e1-0c11a8461d76" providerId="AD" clId="Web-{34E24CA1-CE68-454A-90E1-827424171639}" dt="2020-11-04T13:30:47.972" v="272" actId="20577"/>
          <ac:spMkLst>
            <pc:docMk/>
            <pc:sldMk cId="98708418" sldId="308"/>
            <ac:spMk id="6" creationId="{00000000-0000-0000-0000-000000000000}"/>
          </ac:spMkLst>
        </pc:spChg>
      </pc:sldChg>
      <pc:sldChg chg="modSp">
        <pc:chgData name="Fotheringham J (John)" userId="S::john.fotheringham_gov.scot#ext#@thedatalab.onmicrosoft.com::ee5cd388-b9b5-4fcd-93e1-0c11a8461d76" providerId="AD" clId="Web-{34E24CA1-CE68-454A-90E1-827424171639}" dt="2020-11-04T15:00:23.995" v="2575"/>
        <pc:sldMkLst>
          <pc:docMk/>
          <pc:sldMk cId="3436271186" sldId="309"/>
        </pc:sldMkLst>
        <pc:spChg chg="mod">
          <ac:chgData name="Fotheringham J (John)" userId="S::john.fotheringham_gov.scot#ext#@thedatalab.onmicrosoft.com::ee5cd388-b9b5-4fcd-93e1-0c11a8461d76" providerId="AD" clId="Web-{34E24CA1-CE68-454A-90E1-827424171639}" dt="2020-11-04T14:18:19.402" v="562" actId="20577"/>
          <ac:spMkLst>
            <pc:docMk/>
            <pc:sldMk cId="3436271186" sldId="309"/>
            <ac:spMk id="6" creationId="{00000000-0000-0000-0000-000000000000}"/>
          </ac:spMkLst>
        </pc:spChg>
        <pc:graphicFrameChg chg="mod modGraphic">
          <ac:chgData name="Fotheringham J (John)" userId="S::john.fotheringham_gov.scot#ext#@thedatalab.onmicrosoft.com::ee5cd388-b9b5-4fcd-93e1-0c11a8461d76" providerId="AD" clId="Web-{34E24CA1-CE68-454A-90E1-827424171639}" dt="2020-11-04T15:00:23.995" v="2575"/>
          <ac:graphicFrameMkLst>
            <pc:docMk/>
            <pc:sldMk cId="3436271186" sldId="309"/>
            <ac:graphicFrameMk id="2" creationId="{00000000-0000-0000-0000-000000000000}"/>
          </ac:graphicFrameMkLst>
        </pc:graphicFrameChg>
      </pc:sldChg>
      <pc:sldChg chg="modSp">
        <pc:chgData name="Fotheringham J (John)" userId="S::john.fotheringham_gov.scot#ext#@thedatalab.onmicrosoft.com::ee5cd388-b9b5-4fcd-93e1-0c11a8461d76" providerId="AD" clId="Web-{34E24CA1-CE68-454A-90E1-827424171639}" dt="2020-11-04T14:18:27.871" v="565" actId="20577"/>
        <pc:sldMkLst>
          <pc:docMk/>
          <pc:sldMk cId="3540240340" sldId="310"/>
        </pc:sldMkLst>
        <pc:spChg chg="mod">
          <ac:chgData name="Fotheringham J (John)" userId="S::john.fotheringham_gov.scot#ext#@thedatalab.onmicrosoft.com::ee5cd388-b9b5-4fcd-93e1-0c11a8461d76" providerId="AD" clId="Web-{34E24CA1-CE68-454A-90E1-827424171639}" dt="2020-11-04T14:18:27.871" v="565" actId="20577"/>
          <ac:spMkLst>
            <pc:docMk/>
            <pc:sldMk cId="3540240340" sldId="310"/>
            <ac:spMk id="6" creationId="{00000000-0000-0000-0000-000000000000}"/>
          </ac:spMkLst>
        </pc:spChg>
      </pc:sldChg>
      <pc:sldChg chg="modSp">
        <pc:chgData name="Fotheringham J (John)" userId="S::john.fotheringham_gov.scot#ext#@thedatalab.onmicrosoft.com::ee5cd388-b9b5-4fcd-93e1-0c11a8461d76" providerId="AD" clId="Web-{34E24CA1-CE68-454A-90E1-827424171639}" dt="2020-11-04T14:18:36.199" v="571" actId="20577"/>
        <pc:sldMkLst>
          <pc:docMk/>
          <pc:sldMk cId="3477562236" sldId="311"/>
        </pc:sldMkLst>
        <pc:spChg chg="mod">
          <ac:chgData name="Fotheringham J (John)" userId="S::john.fotheringham_gov.scot#ext#@thedatalab.onmicrosoft.com::ee5cd388-b9b5-4fcd-93e1-0c11a8461d76" providerId="AD" clId="Web-{34E24CA1-CE68-454A-90E1-827424171639}" dt="2020-11-04T14:18:36.199" v="571" actId="20577"/>
          <ac:spMkLst>
            <pc:docMk/>
            <pc:sldMk cId="3477562236" sldId="311"/>
            <ac:spMk id="6" creationId="{00000000-0000-0000-0000-000000000000}"/>
          </ac:spMkLst>
        </pc:spChg>
      </pc:sldChg>
      <pc:sldChg chg="modSp">
        <pc:chgData name="Fotheringham J (John)" userId="S::john.fotheringham_gov.scot#ext#@thedatalab.onmicrosoft.com::ee5cd388-b9b5-4fcd-93e1-0c11a8461d76" providerId="AD" clId="Web-{34E24CA1-CE68-454A-90E1-827424171639}" dt="2020-11-04T14:18:42.652" v="575" actId="20577"/>
        <pc:sldMkLst>
          <pc:docMk/>
          <pc:sldMk cId="714898902" sldId="312"/>
        </pc:sldMkLst>
        <pc:spChg chg="mod">
          <ac:chgData name="Fotheringham J (John)" userId="S::john.fotheringham_gov.scot#ext#@thedatalab.onmicrosoft.com::ee5cd388-b9b5-4fcd-93e1-0c11a8461d76" providerId="AD" clId="Web-{34E24CA1-CE68-454A-90E1-827424171639}" dt="2020-11-04T14:18:42.652" v="575" actId="20577"/>
          <ac:spMkLst>
            <pc:docMk/>
            <pc:sldMk cId="714898902" sldId="312"/>
            <ac:spMk id="6" creationId="{00000000-0000-0000-0000-000000000000}"/>
          </ac:spMkLst>
        </pc:spChg>
      </pc:sldChg>
      <pc:sldChg chg="modSp">
        <pc:chgData name="Fotheringham J (John)" userId="S::john.fotheringham_gov.scot#ext#@thedatalab.onmicrosoft.com::ee5cd388-b9b5-4fcd-93e1-0c11a8461d76" providerId="AD" clId="Web-{34E24CA1-CE68-454A-90E1-827424171639}" dt="2020-11-04T14:18:53.183" v="582" actId="20577"/>
        <pc:sldMkLst>
          <pc:docMk/>
          <pc:sldMk cId="74136502" sldId="313"/>
        </pc:sldMkLst>
        <pc:spChg chg="mod">
          <ac:chgData name="Fotheringham J (John)" userId="S::john.fotheringham_gov.scot#ext#@thedatalab.onmicrosoft.com::ee5cd388-b9b5-4fcd-93e1-0c11a8461d76" providerId="AD" clId="Web-{34E24CA1-CE68-454A-90E1-827424171639}" dt="2020-11-04T14:18:53.183" v="582" actId="20577"/>
          <ac:spMkLst>
            <pc:docMk/>
            <pc:sldMk cId="74136502" sldId="313"/>
            <ac:spMk id="6" creationId="{00000000-0000-0000-0000-000000000000}"/>
          </ac:spMkLst>
        </pc:spChg>
      </pc:sldChg>
      <pc:sldChg chg="modSp">
        <pc:chgData name="Fotheringham J (John)" userId="S::john.fotheringham_gov.scot#ext#@thedatalab.onmicrosoft.com::ee5cd388-b9b5-4fcd-93e1-0c11a8461d76" providerId="AD" clId="Web-{34E24CA1-CE68-454A-90E1-827424171639}" dt="2020-11-04T14:18:59.902" v="585" actId="20577"/>
        <pc:sldMkLst>
          <pc:docMk/>
          <pc:sldMk cId="2652360446" sldId="314"/>
        </pc:sldMkLst>
        <pc:spChg chg="mod">
          <ac:chgData name="Fotheringham J (John)" userId="S::john.fotheringham_gov.scot#ext#@thedatalab.onmicrosoft.com::ee5cd388-b9b5-4fcd-93e1-0c11a8461d76" providerId="AD" clId="Web-{34E24CA1-CE68-454A-90E1-827424171639}" dt="2020-11-04T14:18:59.902" v="585" actId="20577"/>
          <ac:spMkLst>
            <pc:docMk/>
            <pc:sldMk cId="2652360446" sldId="314"/>
            <ac:spMk id="6" creationId="{00000000-0000-0000-0000-000000000000}"/>
          </ac:spMkLst>
        </pc:spChg>
      </pc:sldChg>
      <pc:sldChg chg="modSp">
        <pc:chgData name="Fotheringham J (John)" userId="S::john.fotheringham_gov.scot#ext#@thedatalab.onmicrosoft.com::ee5cd388-b9b5-4fcd-93e1-0c11a8461d76" providerId="AD" clId="Web-{34E24CA1-CE68-454A-90E1-827424171639}" dt="2020-11-04T14:19:10.402" v="591" actId="20577"/>
        <pc:sldMkLst>
          <pc:docMk/>
          <pc:sldMk cId="3278943063" sldId="315"/>
        </pc:sldMkLst>
        <pc:spChg chg="mod">
          <ac:chgData name="Fotheringham J (John)" userId="S::john.fotheringham_gov.scot#ext#@thedatalab.onmicrosoft.com::ee5cd388-b9b5-4fcd-93e1-0c11a8461d76" providerId="AD" clId="Web-{34E24CA1-CE68-454A-90E1-827424171639}" dt="2020-11-04T14:19:10.402" v="591" actId="20577"/>
          <ac:spMkLst>
            <pc:docMk/>
            <pc:sldMk cId="3278943063" sldId="315"/>
            <ac:spMk id="6" creationId="{00000000-0000-0000-0000-000000000000}"/>
          </ac:spMkLst>
        </pc:spChg>
      </pc:sldChg>
      <pc:sldChg chg="modSp">
        <pc:chgData name="Fotheringham J (John)" userId="S::john.fotheringham_gov.scot#ext#@thedatalab.onmicrosoft.com::ee5cd388-b9b5-4fcd-93e1-0c11a8461d76" providerId="AD" clId="Web-{34E24CA1-CE68-454A-90E1-827424171639}" dt="2020-11-04T14:19:21.215" v="597" actId="20577"/>
        <pc:sldMkLst>
          <pc:docMk/>
          <pc:sldMk cId="3882713671" sldId="316"/>
        </pc:sldMkLst>
        <pc:spChg chg="mod">
          <ac:chgData name="Fotheringham J (John)" userId="S::john.fotheringham_gov.scot#ext#@thedatalab.onmicrosoft.com::ee5cd388-b9b5-4fcd-93e1-0c11a8461d76" providerId="AD" clId="Web-{34E24CA1-CE68-454A-90E1-827424171639}" dt="2020-11-04T14:19:21.215" v="597" actId="20577"/>
          <ac:spMkLst>
            <pc:docMk/>
            <pc:sldMk cId="3882713671" sldId="316"/>
            <ac:spMk id="6" creationId="{00000000-0000-0000-0000-000000000000}"/>
          </ac:spMkLst>
        </pc:spChg>
      </pc:sldChg>
    </pc:docChg>
  </pc:docChgLst>
  <pc:docChgLst>
    <pc:chgData name="Fotheringham J (John)" userId="S::john.fotheringham_gov.scot#ext#@thedatalab.onmicrosoft.com::ee5cd388-b9b5-4fcd-93e1-0c11a8461d76" providerId="AD" clId="Web-{66952C27-FA70-433F-BEE3-06BBFA2BF9EF}"/>
    <pc:docChg chg="modSld">
      <pc:chgData name="Fotheringham J (John)" userId="S::john.fotheringham_gov.scot#ext#@thedatalab.onmicrosoft.com::ee5cd388-b9b5-4fcd-93e1-0c11a8461d76" providerId="AD" clId="Web-{66952C27-FA70-433F-BEE3-06BBFA2BF9EF}" dt="2020-11-13T12:48:49.274" v="11" actId="20577"/>
      <pc:docMkLst>
        <pc:docMk/>
      </pc:docMkLst>
      <pc:sldChg chg="modSp">
        <pc:chgData name="Fotheringham J (John)" userId="S::john.fotheringham_gov.scot#ext#@thedatalab.onmicrosoft.com::ee5cd388-b9b5-4fcd-93e1-0c11a8461d76" providerId="AD" clId="Web-{66952C27-FA70-433F-BEE3-06BBFA2BF9EF}" dt="2020-11-13T12:48:49.274" v="11" actId="20577"/>
        <pc:sldMkLst>
          <pc:docMk/>
          <pc:sldMk cId="1565269887" sldId="330"/>
        </pc:sldMkLst>
        <pc:spChg chg="mod">
          <ac:chgData name="Fotheringham J (John)" userId="S::john.fotheringham_gov.scot#ext#@thedatalab.onmicrosoft.com::ee5cd388-b9b5-4fcd-93e1-0c11a8461d76" providerId="AD" clId="Web-{66952C27-FA70-433F-BEE3-06BBFA2BF9EF}" dt="2020-11-13T12:48:49.274" v="11" actId="20577"/>
          <ac:spMkLst>
            <pc:docMk/>
            <pc:sldMk cId="1565269887" sldId="330"/>
            <ac:spMk id="7" creationId="{3821B287-FD64-4DA8-9921-801D875928B5}"/>
          </ac:spMkLst>
        </pc:spChg>
      </pc:sldChg>
    </pc:docChg>
  </pc:docChgLst>
  <pc:docChgLst>
    <pc:chgData name="Fotheringham J (John)" userId="S::john.fotheringham_gov.scot#ext#@thedatalab.onmicrosoft.com::ee5cd388-b9b5-4fcd-93e1-0c11a8461d76" providerId="AD" clId="Web-{6C1DD1F3-3637-4A78-ACAF-5DB958BA2BBC}"/>
    <pc:docChg chg="addSld delSld modSld sldOrd">
      <pc:chgData name="Fotheringham J (John)" userId="S::john.fotheringham_gov.scot#ext#@thedatalab.onmicrosoft.com::ee5cd388-b9b5-4fcd-93e1-0c11a8461d76" providerId="AD" clId="Web-{6C1DD1F3-3637-4A78-ACAF-5DB958BA2BBC}" dt="2020-11-13T16:05:24.402" v="668" actId="20577"/>
      <pc:docMkLst>
        <pc:docMk/>
      </pc:docMkLst>
      <pc:sldChg chg="modSp">
        <pc:chgData name="Fotheringham J (John)" userId="S::john.fotheringham_gov.scot#ext#@thedatalab.onmicrosoft.com::ee5cd388-b9b5-4fcd-93e1-0c11a8461d76" providerId="AD" clId="Web-{6C1DD1F3-3637-4A78-ACAF-5DB958BA2BBC}" dt="2020-11-13T15:55:27.448" v="497" actId="20577"/>
        <pc:sldMkLst>
          <pc:docMk/>
          <pc:sldMk cId="1674863152" sldId="283"/>
        </pc:sldMkLst>
        <pc:spChg chg="mod">
          <ac:chgData name="Fotheringham J (John)" userId="S::john.fotheringham_gov.scot#ext#@thedatalab.onmicrosoft.com::ee5cd388-b9b5-4fcd-93e1-0c11a8461d76" providerId="AD" clId="Web-{6C1DD1F3-3637-4A78-ACAF-5DB958BA2BBC}" dt="2020-11-13T15:54:17.303" v="457" actId="20577"/>
          <ac:spMkLst>
            <pc:docMk/>
            <pc:sldMk cId="1674863152" sldId="283"/>
            <ac:spMk id="6" creationId="{00000000-0000-0000-0000-000000000000}"/>
          </ac:spMkLst>
        </pc:spChg>
        <pc:spChg chg="mod">
          <ac:chgData name="Fotheringham J (John)" userId="S::john.fotheringham_gov.scot#ext#@thedatalab.onmicrosoft.com::ee5cd388-b9b5-4fcd-93e1-0c11a8461d76" providerId="AD" clId="Web-{6C1DD1F3-3637-4A78-ACAF-5DB958BA2BBC}" dt="2020-11-13T15:55:27.448" v="497" actId="20577"/>
          <ac:spMkLst>
            <pc:docMk/>
            <pc:sldMk cId="1674863152" sldId="283"/>
            <ac:spMk id="7" creationId="{3821B287-FD64-4DA8-9921-801D875928B5}"/>
          </ac:spMkLst>
        </pc:spChg>
      </pc:sldChg>
      <pc:sldChg chg="modSp">
        <pc:chgData name="Fotheringham J (John)" userId="S::john.fotheringham_gov.scot#ext#@thedatalab.onmicrosoft.com::ee5cd388-b9b5-4fcd-93e1-0c11a8461d76" providerId="AD" clId="Web-{6C1DD1F3-3637-4A78-ACAF-5DB958BA2BBC}" dt="2020-11-13T16:04:54.682" v="651" actId="14100"/>
        <pc:sldMkLst>
          <pc:docMk/>
          <pc:sldMk cId="4176751739" sldId="290"/>
        </pc:sldMkLst>
        <pc:spChg chg="mod">
          <ac:chgData name="Fotheringham J (John)" userId="S::john.fotheringham_gov.scot#ext#@thedatalab.onmicrosoft.com::ee5cd388-b9b5-4fcd-93e1-0c11a8461d76" providerId="AD" clId="Web-{6C1DD1F3-3637-4A78-ACAF-5DB958BA2BBC}" dt="2020-11-13T16:04:54.682" v="651" actId="14100"/>
          <ac:spMkLst>
            <pc:docMk/>
            <pc:sldMk cId="4176751739" sldId="290"/>
            <ac:spMk id="6" creationId="{00000000-0000-0000-0000-000000000000}"/>
          </ac:spMkLst>
        </pc:spChg>
      </pc:sldChg>
      <pc:sldChg chg="modSp">
        <pc:chgData name="Fotheringham J (John)" userId="S::john.fotheringham_gov.scot#ext#@thedatalab.onmicrosoft.com::ee5cd388-b9b5-4fcd-93e1-0c11a8461d76" providerId="AD" clId="Web-{6C1DD1F3-3637-4A78-ACAF-5DB958BA2BBC}" dt="2020-11-13T16:05:20.058" v="665" actId="20577"/>
        <pc:sldMkLst>
          <pc:docMk/>
          <pc:sldMk cId="1343860547" sldId="291"/>
        </pc:sldMkLst>
        <pc:spChg chg="mod">
          <ac:chgData name="Fotheringham J (John)" userId="S::john.fotheringham_gov.scot#ext#@thedatalab.onmicrosoft.com::ee5cd388-b9b5-4fcd-93e1-0c11a8461d76" providerId="AD" clId="Web-{6C1DD1F3-3637-4A78-ACAF-5DB958BA2BBC}" dt="2020-11-13T16:05:20.058" v="665" actId="20577"/>
          <ac:spMkLst>
            <pc:docMk/>
            <pc:sldMk cId="1343860547" sldId="291"/>
            <ac:spMk id="6" creationId="{00000000-0000-0000-0000-000000000000}"/>
          </ac:spMkLst>
        </pc:spChg>
      </pc:sldChg>
      <pc:sldChg chg="modSp">
        <pc:chgData name="Fotheringham J (John)" userId="S::john.fotheringham_gov.scot#ext#@thedatalab.onmicrosoft.com::ee5cd388-b9b5-4fcd-93e1-0c11a8461d76" providerId="AD" clId="Web-{6C1DD1F3-3637-4A78-ACAF-5DB958BA2BBC}" dt="2020-11-13T16:05:24.402" v="668" actId="20577"/>
        <pc:sldMkLst>
          <pc:docMk/>
          <pc:sldMk cId="1493152367" sldId="292"/>
        </pc:sldMkLst>
        <pc:spChg chg="mod">
          <ac:chgData name="Fotheringham J (John)" userId="S::john.fotheringham_gov.scot#ext#@thedatalab.onmicrosoft.com::ee5cd388-b9b5-4fcd-93e1-0c11a8461d76" providerId="AD" clId="Web-{6C1DD1F3-3637-4A78-ACAF-5DB958BA2BBC}" dt="2020-11-13T16:05:24.402" v="668" actId="20577"/>
          <ac:spMkLst>
            <pc:docMk/>
            <pc:sldMk cId="1493152367" sldId="292"/>
            <ac:spMk id="6" creationId="{00000000-0000-0000-0000-000000000000}"/>
          </ac:spMkLst>
        </pc:spChg>
      </pc:sldChg>
      <pc:sldChg chg="modSp">
        <pc:chgData name="Fotheringham J (John)" userId="S::john.fotheringham_gov.scot#ext#@thedatalab.onmicrosoft.com::ee5cd388-b9b5-4fcd-93e1-0c11a8461d76" providerId="AD" clId="Web-{6C1DD1F3-3637-4A78-ACAF-5DB958BA2BBC}" dt="2020-11-13T16:05:09.558" v="657" actId="20577"/>
        <pc:sldMkLst>
          <pc:docMk/>
          <pc:sldMk cId="1776761203" sldId="305"/>
        </pc:sldMkLst>
        <pc:spChg chg="mod">
          <ac:chgData name="Fotheringham J (John)" userId="S::john.fotheringham_gov.scot#ext#@thedatalab.onmicrosoft.com::ee5cd388-b9b5-4fcd-93e1-0c11a8461d76" providerId="AD" clId="Web-{6C1DD1F3-3637-4A78-ACAF-5DB958BA2BBC}" dt="2020-11-13T16:05:09.558" v="657" actId="20577"/>
          <ac:spMkLst>
            <pc:docMk/>
            <pc:sldMk cId="1776761203" sldId="305"/>
            <ac:spMk id="6" creationId="{00000000-0000-0000-0000-000000000000}"/>
          </ac:spMkLst>
        </pc:spChg>
      </pc:sldChg>
      <pc:sldChg chg="modSp">
        <pc:chgData name="Fotheringham J (John)" userId="S::john.fotheringham_gov.scot#ext#@thedatalab.onmicrosoft.com::ee5cd388-b9b5-4fcd-93e1-0c11a8461d76" providerId="AD" clId="Web-{6C1DD1F3-3637-4A78-ACAF-5DB958BA2BBC}" dt="2020-11-13T16:05:06.229" v="654" actId="20577"/>
        <pc:sldMkLst>
          <pc:docMk/>
          <pc:sldMk cId="2778373754" sldId="306"/>
        </pc:sldMkLst>
        <pc:spChg chg="mod">
          <ac:chgData name="Fotheringham J (John)" userId="S::john.fotheringham_gov.scot#ext#@thedatalab.onmicrosoft.com::ee5cd388-b9b5-4fcd-93e1-0c11a8461d76" providerId="AD" clId="Web-{6C1DD1F3-3637-4A78-ACAF-5DB958BA2BBC}" dt="2020-11-13T16:05:06.229" v="654" actId="20577"/>
          <ac:spMkLst>
            <pc:docMk/>
            <pc:sldMk cId="2778373754" sldId="306"/>
            <ac:spMk id="6" creationId="{00000000-0000-0000-0000-000000000000}"/>
          </ac:spMkLst>
        </pc:spChg>
      </pc:sldChg>
      <pc:sldChg chg="modSp">
        <pc:chgData name="Fotheringham J (John)" userId="S::john.fotheringham_gov.scot#ext#@thedatalab.onmicrosoft.com::ee5cd388-b9b5-4fcd-93e1-0c11a8461d76" providerId="AD" clId="Web-{6C1DD1F3-3637-4A78-ACAF-5DB958BA2BBC}" dt="2020-11-13T16:03:03.191" v="639" actId="1076"/>
        <pc:sldMkLst>
          <pc:docMk/>
          <pc:sldMk cId="763781512" sldId="307"/>
        </pc:sldMkLst>
        <pc:spChg chg="mod">
          <ac:chgData name="Fotheringham J (John)" userId="S::john.fotheringham_gov.scot#ext#@thedatalab.onmicrosoft.com::ee5cd388-b9b5-4fcd-93e1-0c11a8461d76" providerId="AD" clId="Web-{6C1DD1F3-3637-4A78-ACAF-5DB958BA2BBC}" dt="2020-11-13T16:03:03.191" v="639" actId="1076"/>
          <ac:spMkLst>
            <pc:docMk/>
            <pc:sldMk cId="763781512" sldId="307"/>
            <ac:spMk id="3" creationId="{00000000-0000-0000-0000-000000000000}"/>
          </ac:spMkLst>
        </pc:spChg>
        <pc:spChg chg="mod">
          <ac:chgData name="Fotheringham J (John)" userId="S::john.fotheringham_gov.scot#ext#@thedatalab.onmicrosoft.com::ee5cd388-b9b5-4fcd-93e1-0c11a8461d76" providerId="AD" clId="Web-{6C1DD1F3-3637-4A78-ACAF-5DB958BA2BBC}" dt="2020-11-13T16:02:51.269" v="636" actId="20577"/>
          <ac:spMkLst>
            <pc:docMk/>
            <pc:sldMk cId="763781512" sldId="307"/>
            <ac:spMk id="6" creationId="{00000000-0000-0000-0000-000000000000}"/>
          </ac:spMkLst>
        </pc:spChg>
      </pc:sldChg>
      <pc:sldChg chg="modSp">
        <pc:chgData name="Fotheringham J (John)" userId="S::john.fotheringham_gov.scot#ext#@thedatalab.onmicrosoft.com::ee5cd388-b9b5-4fcd-93e1-0c11a8461d76" providerId="AD" clId="Web-{6C1DD1F3-3637-4A78-ACAF-5DB958BA2BBC}" dt="2020-11-13T16:05:15.214" v="661" actId="20577"/>
        <pc:sldMkLst>
          <pc:docMk/>
          <pc:sldMk cId="3436271186" sldId="309"/>
        </pc:sldMkLst>
        <pc:spChg chg="mod">
          <ac:chgData name="Fotheringham J (John)" userId="S::john.fotheringham_gov.scot#ext#@thedatalab.onmicrosoft.com::ee5cd388-b9b5-4fcd-93e1-0c11a8461d76" providerId="AD" clId="Web-{6C1DD1F3-3637-4A78-ACAF-5DB958BA2BBC}" dt="2020-11-13T16:05:15.214" v="661" actId="20577"/>
          <ac:spMkLst>
            <pc:docMk/>
            <pc:sldMk cId="3436271186" sldId="309"/>
            <ac:spMk id="6" creationId="{00000000-0000-0000-0000-000000000000}"/>
          </ac:spMkLst>
        </pc:spChg>
      </pc:sldChg>
      <pc:sldChg chg="modSp">
        <pc:chgData name="Fotheringham J (John)" userId="S::john.fotheringham_gov.scot#ext#@thedatalab.onmicrosoft.com::ee5cd388-b9b5-4fcd-93e1-0c11a8461d76" providerId="AD" clId="Web-{6C1DD1F3-3637-4A78-ACAF-5DB958BA2BBC}" dt="2020-11-13T15:42:19.873" v="224" actId="20577"/>
        <pc:sldMkLst>
          <pc:docMk/>
          <pc:sldMk cId="2208011953" sldId="324"/>
        </pc:sldMkLst>
        <pc:spChg chg="mod">
          <ac:chgData name="Fotheringham J (John)" userId="S::john.fotheringham_gov.scot#ext#@thedatalab.onmicrosoft.com::ee5cd388-b9b5-4fcd-93e1-0c11a8461d76" providerId="AD" clId="Web-{6C1DD1F3-3637-4A78-ACAF-5DB958BA2BBC}" dt="2020-11-13T15:42:19.873" v="224" actId="20577"/>
          <ac:spMkLst>
            <pc:docMk/>
            <pc:sldMk cId="2208011953" sldId="324"/>
            <ac:spMk id="8" creationId="{3821B287-FD64-4DA8-9921-801D875928B5}"/>
          </ac:spMkLst>
        </pc:spChg>
      </pc:sldChg>
      <pc:sldChg chg="modSp">
        <pc:chgData name="Fotheringham J (John)" userId="S::john.fotheringham_gov.scot#ext#@thedatalab.onmicrosoft.com::ee5cd388-b9b5-4fcd-93e1-0c11a8461d76" providerId="AD" clId="Web-{6C1DD1F3-3637-4A78-ACAF-5DB958BA2BBC}" dt="2020-11-13T15:50:16.212" v="388" actId="20577"/>
        <pc:sldMkLst>
          <pc:docMk/>
          <pc:sldMk cId="3317620636" sldId="325"/>
        </pc:sldMkLst>
        <pc:spChg chg="mod">
          <ac:chgData name="Fotheringham J (John)" userId="S::john.fotheringham_gov.scot#ext#@thedatalab.onmicrosoft.com::ee5cd388-b9b5-4fcd-93e1-0c11a8461d76" providerId="AD" clId="Web-{6C1DD1F3-3637-4A78-ACAF-5DB958BA2BBC}" dt="2020-11-13T15:50:16.212" v="388" actId="20577"/>
          <ac:spMkLst>
            <pc:docMk/>
            <pc:sldMk cId="3317620636" sldId="325"/>
            <ac:spMk id="9" creationId="{3821B287-FD64-4DA8-9921-801D875928B5}"/>
          </ac:spMkLst>
        </pc:spChg>
      </pc:sldChg>
      <pc:sldChg chg="modSp">
        <pc:chgData name="Fotheringham J (John)" userId="S::john.fotheringham_gov.scot#ext#@thedatalab.onmicrosoft.com::ee5cd388-b9b5-4fcd-93e1-0c11a8461d76" providerId="AD" clId="Web-{6C1DD1F3-3637-4A78-ACAF-5DB958BA2BBC}" dt="2020-11-13T15:35:57.259" v="52" actId="20577"/>
        <pc:sldMkLst>
          <pc:docMk/>
          <pc:sldMk cId="3628529891" sldId="326"/>
        </pc:sldMkLst>
        <pc:spChg chg="mod">
          <ac:chgData name="Fotheringham J (John)" userId="S::john.fotheringham_gov.scot#ext#@thedatalab.onmicrosoft.com::ee5cd388-b9b5-4fcd-93e1-0c11a8461d76" providerId="AD" clId="Web-{6C1DD1F3-3637-4A78-ACAF-5DB958BA2BBC}" dt="2020-11-13T15:34:39.973" v="21" actId="20577"/>
          <ac:spMkLst>
            <pc:docMk/>
            <pc:sldMk cId="3628529891" sldId="326"/>
            <ac:spMk id="5" creationId="{00000000-0000-0000-0000-000000000000}"/>
          </ac:spMkLst>
        </pc:spChg>
        <pc:spChg chg="mod">
          <ac:chgData name="Fotheringham J (John)" userId="S::john.fotheringham_gov.scot#ext#@thedatalab.onmicrosoft.com::ee5cd388-b9b5-4fcd-93e1-0c11a8461d76" providerId="AD" clId="Web-{6C1DD1F3-3637-4A78-ACAF-5DB958BA2BBC}" dt="2020-11-13T15:35:57.259" v="52" actId="20577"/>
          <ac:spMkLst>
            <pc:docMk/>
            <pc:sldMk cId="3628529891" sldId="326"/>
            <ac:spMk id="6" creationId="{00000000-0000-0000-0000-000000000000}"/>
          </ac:spMkLst>
        </pc:spChg>
      </pc:sldChg>
      <pc:sldChg chg="modSp">
        <pc:chgData name="Fotheringham J (John)" userId="S::john.fotheringham_gov.scot#ext#@thedatalab.onmicrosoft.com::ee5cd388-b9b5-4fcd-93e1-0c11a8461d76" providerId="AD" clId="Web-{6C1DD1F3-3637-4A78-ACAF-5DB958BA2BBC}" dt="2020-11-13T15:43:26.361" v="239" actId="20577"/>
        <pc:sldMkLst>
          <pc:docMk/>
          <pc:sldMk cId="30837006" sldId="327"/>
        </pc:sldMkLst>
        <pc:spChg chg="mod">
          <ac:chgData name="Fotheringham J (John)" userId="S::john.fotheringham_gov.scot#ext#@thedatalab.onmicrosoft.com::ee5cd388-b9b5-4fcd-93e1-0c11a8461d76" providerId="AD" clId="Web-{6C1DD1F3-3637-4A78-ACAF-5DB958BA2BBC}" dt="2020-11-13T15:43:26.361" v="239" actId="20577"/>
          <ac:spMkLst>
            <pc:docMk/>
            <pc:sldMk cId="30837006" sldId="327"/>
            <ac:spMk id="6" creationId="{00000000-0000-0000-0000-000000000000}"/>
          </ac:spMkLst>
        </pc:spChg>
      </pc:sldChg>
      <pc:sldChg chg="modSp">
        <pc:chgData name="Fotheringham J (John)" userId="S::john.fotheringham_gov.scot#ext#@thedatalab.onmicrosoft.com::ee5cd388-b9b5-4fcd-93e1-0c11a8461d76" providerId="AD" clId="Web-{6C1DD1F3-3637-4A78-ACAF-5DB958BA2BBC}" dt="2020-11-13T15:45:51.963" v="294" actId="20577"/>
        <pc:sldMkLst>
          <pc:docMk/>
          <pc:sldMk cId="3810893181" sldId="328"/>
        </pc:sldMkLst>
        <pc:spChg chg="mod">
          <ac:chgData name="Fotheringham J (John)" userId="S::john.fotheringham_gov.scot#ext#@thedatalab.onmicrosoft.com::ee5cd388-b9b5-4fcd-93e1-0c11a8461d76" providerId="AD" clId="Web-{6C1DD1F3-3637-4A78-ACAF-5DB958BA2BBC}" dt="2020-11-13T15:45:51.963" v="294" actId="20577"/>
          <ac:spMkLst>
            <pc:docMk/>
            <pc:sldMk cId="3810893181" sldId="328"/>
            <ac:spMk id="6" creationId="{00000000-0000-0000-0000-000000000000}"/>
          </ac:spMkLst>
        </pc:spChg>
      </pc:sldChg>
      <pc:sldChg chg="modSp">
        <pc:chgData name="Fotheringham J (John)" userId="S::john.fotheringham_gov.scot#ext#@thedatalab.onmicrosoft.com::ee5cd388-b9b5-4fcd-93e1-0c11a8461d76" providerId="AD" clId="Web-{6C1DD1F3-3637-4A78-ACAF-5DB958BA2BBC}" dt="2020-11-13T15:47:52.485" v="329" actId="20577"/>
        <pc:sldMkLst>
          <pc:docMk/>
          <pc:sldMk cId="3452493952" sldId="329"/>
        </pc:sldMkLst>
        <pc:spChg chg="mod">
          <ac:chgData name="Fotheringham J (John)" userId="S::john.fotheringham_gov.scot#ext#@thedatalab.onmicrosoft.com::ee5cd388-b9b5-4fcd-93e1-0c11a8461d76" providerId="AD" clId="Web-{6C1DD1F3-3637-4A78-ACAF-5DB958BA2BBC}" dt="2020-11-13T15:47:52.485" v="329" actId="20577"/>
          <ac:spMkLst>
            <pc:docMk/>
            <pc:sldMk cId="3452493952" sldId="329"/>
            <ac:spMk id="7" creationId="{3821B287-FD64-4DA8-9921-801D875928B5}"/>
          </ac:spMkLst>
        </pc:spChg>
      </pc:sldChg>
      <pc:sldChg chg="del">
        <pc:chgData name="Fotheringham J (John)" userId="S::john.fotheringham_gov.scot#ext#@thedatalab.onmicrosoft.com::ee5cd388-b9b5-4fcd-93e1-0c11a8461d76" providerId="AD" clId="Web-{6C1DD1F3-3637-4A78-ACAF-5DB958BA2BBC}" dt="2020-11-13T15:50:43.995" v="390"/>
        <pc:sldMkLst>
          <pc:docMk/>
          <pc:sldMk cId="1565269887" sldId="330"/>
        </pc:sldMkLst>
      </pc:sldChg>
      <pc:sldChg chg="modSp">
        <pc:chgData name="Fotheringham J (John)" userId="S::john.fotheringham_gov.scot#ext#@thedatalab.onmicrosoft.com::ee5cd388-b9b5-4fcd-93e1-0c11a8461d76" providerId="AD" clId="Web-{6C1DD1F3-3637-4A78-ACAF-5DB958BA2BBC}" dt="2020-11-13T15:57:21.282" v="515" actId="20577"/>
        <pc:sldMkLst>
          <pc:docMk/>
          <pc:sldMk cId="256938225" sldId="332"/>
        </pc:sldMkLst>
        <pc:spChg chg="mod">
          <ac:chgData name="Fotheringham J (John)" userId="S::john.fotheringham_gov.scot#ext#@thedatalab.onmicrosoft.com::ee5cd388-b9b5-4fcd-93e1-0c11a8461d76" providerId="AD" clId="Web-{6C1DD1F3-3637-4A78-ACAF-5DB958BA2BBC}" dt="2020-11-13T15:57:21.282" v="515" actId="20577"/>
          <ac:spMkLst>
            <pc:docMk/>
            <pc:sldMk cId="256938225" sldId="332"/>
            <ac:spMk id="7" creationId="{3821B287-FD64-4DA8-9921-801D875928B5}"/>
          </ac:spMkLst>
        </pc:spChg>
      </pc:sldChg>
      <pc:sldChg chg="modSp">
        <pc:chgData name="Fotheringham J (John)" userId="S::john.fotheringham_gov.scot#ext#@thedatalab.onmicrosoft.com::ee5cd388-b9b5-4fcd-93e1-0c11a8461d76" providerId="AD" clId="Web-{6C1DD1F3-3637-4A78-ACAF-5DB958BA2BBC}" dt="2020-11-13T15:58:53.725" v="537"/>
        <pc:sldMkLst>
          <pc:docMk/>
          <pc:sldMk cId="621449120" sldId="333"/>
        </pc:sldMkLst>
        <pc:spChg chg="mod">
          <ac:chgData name="Fotheringham J (John)" userId="S::john.fotheringham_gov.scot#ext#@thedatalab.onmicrosoft.com::ee5cd388-b9b5-4fcd-93e1-0c11a8461d76" providerId="AD" clId="Web-{6C1DD1F3-3637-4A78-ACAF-5DB958BA2BBC}" dt="2020-11-13T15:57:46.658" v="519" actId="1076"/>
          <ac:spMkLst>
            <pc:docMk/>
            <pc:sldMk cId="621449120" sldId="333"/>
            <ac:spMk id="6" creationId="{00000000-0000-0000-0000-000000000000}"/>
          </ac:spMkLst>
        </pc:spChg>
        <pc:spChg chg="mod">
          <ac:chgData name="Fotheringham J (John)" userId="S::john.fotheringham_gov.scot#ext#@thedatalab.onmicrosoft.com::ee5cd388-b9b5-4fcd-93e1-0c11a8461d76" providerId="AD" clId="Web-{6C1DD1F3-3637-4A78-ACAF-5DB958BA2BBC}" dt="2020-11-13T15:58:35.349" v="534" actId="1076"/>
          <ac:spMkLst>
            <pc:docMk/>
            <pc:sldMk cId="621449120" sldId="333"/>
            <ac:spMk id="7" creationId="{3821B287-FD64-4DA8-9921-801D875928B5}"/>
          </ac:spMkLst>
        </pc:spChg>
        <pc:graphicFrameChg chg="mod modGraphic">
          <ac:chgData name="Fotheringham J (John)" userId="S::john.fotheringham_gov.scot#ext#@thedatalab.onmicrosoft.com::ee5cd388-b9b5-4fcd-93e1-0c11a8461d76" providerId="AD" clId="Web-{6C1DD1F3-3637-4A78-ACAF-5DB958BA2BBC}" dt="2020-11-13T15:58:53.725" v="537"/>
          <ac:graphicFrameMkLst>
            <pc:docMk/>
            <pc:sldMk cId="621449120" sldId="333"/>
            <ac:graphicFrameMk id="2" creationId="{00000000-0000-0000-0000-000000000000}"/>
          </ac:graphicFrameMkLst>
        </pc:graphicFrameChg>
        <pc:picChg chg="mod">
          <ac:chgData name="Fotheringham J (John)" userId="S::john.fotheringham_gov.scot#ext#@thedatalab.onmicrosoft.com::ee5cd388-b9b5-4fcd-93e1-0c11a8461d76" providerId="AD" clId="Web-{6C1DD1F3-3637-4A78-ACAF-5DB958BA2BBC}" dt="2020-11-13T15:57:42.221" v="518" actId="1076"/>
          <ac:picMkLst>
            <pc:docMk/>
            <pc:sldMk cId="621449120" sldId="333"/>
            <ac:picMk id="5" creationId="{5E019E39-2607-BE46-8CA9-EFBE711112B7}"/>
          </ac:picMkLst>
        </pc:picChg>
      </pc:sldChg>
      <pc:sldChg chg="modSp">
        <pc:chgData name="Fotheringham J (John)" userId="S::john.fotheringham_gov.scot#ext#@thedatalab.onmicrosoft.com::ee5cd388-b9b5-4fcd-93e1-0c11a8461d76" providerId="AD" clId="Web-{6C1DD1F3-3637-4A78-ACAF-5DB958BA2BBC}" dt="2020-11-13T16:04:01.913" v="641" actId="1076"/>
        <pc:sldMkLst>
          <pc:docMk/>
          <pc:sldMk cId="1518199158" sldId="334"/>
        </pc:sldMkLst>
        <pc:spChg chg="mod">
          <ac:chgData name="Fotheringham J (John)" userId="S::john.fotheringham_gov.scot#ext#@thedatalab.onmicrosoft.com::ee5cd388-b9b5-4fcd-93e1-0c11a8461d76" providerId="AD" clId="Web-{6C1DD1F3-3637-4A78-ACAF-5DB958BA2BBC}" dt="2020-11-13T15:59:12.366" v="539" actId="1076"/>
          <ac:spMkLst>
            <pc:docMk/>
            <pc:sldMk cId="1518199158" sldId="334"/>
            <ac:spMk id="6" creationId="{00000000-0000-0000-0000-000000000000}"/>
          </ac:spMkLst>
        </pc:spChg>
        <pc:spChg chg="mod">
          <ac:chgData name="Fotheringham J (John)" userId="S::john.fotheringham_gov.scot#ext#@thedatalab.onmicrosoft.com::ee5cd388-b9b5-4fcd-93e1-0c11a8461d76" providerId="AD" clId="Web-{6C1DD1F3-3637-4A78-ACAF-5DB958BA2BBC}" dt="2020-11-13T15:59:45.712" v="548" actId="1076"/>
          <ac:spMkLst>
            <pc:docMk/>
            <pc:sldMk cId="1518199158" sldId="334"/>
            <ac:spMk id="7" creationId="{3821B287-FD64-4DA8-9921-801D875928B5}"/>
          </ac:spMkLst>
        </pc:spChg>
        <pc:graphicFrameChg chg="mod">
          <ac:chgData name="Fotheringham J (John)" userId="S::john.fotheringham_gov.scot#ext#@thedatalab.onmicrosoft.com::ee5cd388-b9b5-4fcd-93e1-0c11a8461d76" providerId="AD" clId="Web-{6C1DD1F3-3637-4A78-ACAF-5DB958BA2BBC}" dt="2020-11-13T15:59:53.837" v="549" actId="1076"/>
          <ac:graphicFrameMkLst>
            <pc:docMk/>
            <pc:sldMk cId="1518199158" sldId="334"/>
            <ac:graphicFrameMk id="2" creationId="{00000000-0000-0000-0000-000000000000}"/>
          </ac:graphicFrameMkLst>
        </pc:graphicFrameChg>
        <pc:picChg chg="mod">
          <ac:chgData name="Fotheringham J (John)" userId="S::john.fotheringham_gov.scot#ext#@thedatalab.onmicrosoft.com::ee5cd388-b9b5-4fcd-93e1-0c11a8461d76" providerId="AD" clId="Web-{6C1DD1F3-3637-4A78-ACAF-5DB958BA2BBC}" dt="2020-11-13T16:04:01.913" v="641" actId="1076"/>
          <ac:picMkLst>
            <pc:docMk/>
            <pc:sldMk cId="1518199158" sldId="334"/>
            <ac:picMk id="5" creationId="{5E019E39-2607-BE46-8CA9-EFBE711112B7}"/>
          </ac:picMkLst>
        </pc:picChg>
      </pc:sldChg>
      <pc:sldChg chg="modSp">
        <pc:chgData name="Fotheringham J (John)" userId="S::john.fotheringham_gov.scot#ext#@thedatalab.onmicrosoft.com::ee5cd388-b9b5-4fcd-93e1-0c11a8461d76" providerId="AD" clId="Web-{6C1DD1F3-3637-4A78-ACAF-5DB958BA2BBC}" dt="2020-11-13T16:00:37.918" v="562" actId="1076"/>
        <pc:sldMkLst>
          <pc:docMk/>
          <pc:sldMk cId="1989365895" sldId="335"/>
        </pc:sldMkLst>
        <pc:spChg chg="mod">
          <ac:chgData name="Fotheringham J (John)" userId="S::john.fotheringham_gov.scot#ext#@thedatalab.onmicrosoft.com::ee5cd388-b9b5-4fcd-93e1-0c11a8461d76" providerId="AD" clId="Web-{6C1DD1F3-3637-4A78-ACAF-5DB958BA2BBC}" dt="2020-11-13T16:00:03.463" v="551" actId="1076"/>
          <ac:spMkLst>
            <pc:docMk/>
            <pc:sldMk cId="1989365895" sldId="335"/>
            <ac:spMk id="6" creationId="{00000000-0000-0000-0000-000000000000}"/>
          </ac:spMkLst>
        </pc:spChg>
        <pc:spChg chg="mod">
          <ac:chgData name="Fotheringham J (John)" userId="S::john.fotheringham_gov.scot#ext#@thedatalab.onmicrosoft.com::ee5cd388-b9b5-4fcd-93e1-0c11a8461d76" providerId="AD" clId="Web-{6C1DD1F3-3637-4A78-ACAF-5DB958BA2BBC}" dt="2020-11-13T16:00:37.918" v="562" actId="1076"/>
          <ac:spMkLst>
            <pc:docMk/>
            <pc:sldMk cId="1989365895" sldId="335"/>
            <ac:spMk id="7" creationId="{3821B287-FD64-4DA8-9921-801D875928B5}"/>
          </ac:spMkLst>
        </pc:spChg>
        <pc:graphicFrameChg chg="mod">
          <ac:chgData name="Fotheringham J (John)" userId="S::john.fotheringham_gov.scot#ext#@thedatalab.onmicrosoft.com::ee5cd388-b9b5-4fcd-93e1-0c11a8461d76" providerId="AD" clId="Web-{6C1DD1F3-3637-4A78-ACAF-5DB958BA2BBC}" dt="2020-11-13T16:00:34.074" v="561" actId="1076"/>
          <ac:graphicFrameMkLst>
            <pc:docMk/>
            <pc:sldMk cId="1989365895" sldId="335"/>
            <ac:graphicFrameMk id="2" creationId="{00000000-0000-0000-0000-000000000000}"/>
          </ac:graphicFrameMkLst>
        </pc:graphicFrameChg>
        <pc:picChg chg="mod">
          <ac:chgData name="Fotheringham J (John)" userId="S::john.fotheringham_gov.scot#ext#@thedatalab.onmicrosoft.com::ee5cd388-b9b5-4fcd-93e1-0c11a8461d76" providerId="AD" clId="Web-{6C1DD1F3-3637-4A78-ACAF-5DB958BA2BBC}" dt="2020-11-13T16:00:00.369" v="550" actId="1076"/>
          <ac:picMkLst>
            <pc:docMk/>
            <pc:sldMk cId="1989365895" sldId="335"/>
            <ac:picMk id="5" creationId="{5E019E39-2607-BE46-8CA9-EFBE711112B7}"/>
          </ac:picMkLst>
        </pc:picChg>
      </pc:sldChg>
      <pc:sldChg chg="modSp">
        <pc:chgData name="Fotheringham J (John)" userId="S::john.fotheringham_gov.scot#ext#@thedatalab.onmicrosoft.com::ee5cd388-b9b5-4fcd-93e1-0c11a8461d76" providerId="AD" clId="Web-{6C1DD1F3-3637-4A78-ACAF-5DB958BA2BBC}" dt="2020-11-13T16:02:08.235" v="608" actId="1076"/>
        <pc:sldMkLst>
          <pc:docMk/>
          <pc:sldMk cId="2257419919" sldId="337"/>
        </pc:sldMkLst>
        <pc:spChg chg="mod">
          <ac:chgData name="Fotheringham J (John)" userId="S::john.fotheringham_gov.scot#ext#@thedatalab.onmicrosoft.com::ee5cd388-b9b5-4fcd-93e1-0c11a8461d76" providerId="AD" clId="Web-{6C1DD1F3-3637-4A78-ACAF-5DB958BA2BBC}" dt="2020-11-13T16:02:08.235" v="608" actId="1076"/>
          <ac:spMkLst>
            <pc:docMk/>
            <pc:sldMk cId="2257419919" sldId="337"/>
            <ac:spMk id="6" creationId="{00000000-0000-0000-0000-000000000000}"/>
          </ac:spMkLst>
        </pc:spChg>
      </pc:sldChg>
      <pc:sldChg chg="modSp">
        <pc:chgData name="Fotheringham J (John)" userId="S::john.fotheringham_gov.scot#ext#@thedatalab.onmicrosoft.com::ee5cd388-b9b5-4fcd-93e1-0c11a8461d76" providerId="AD" clId="Web-{6C1DD1F3-3637-4A78-ACAF-5DB958BA2BBC}" dt="2020-11-13T16:01:35.546" v="588" actId="1076"/>
        <pc:sldMkLst>
          <pc:docMk/>
          <pc:sldMk cId="635296126" sldId="338"/>
        </pc:sldMkLst>
        <pc:spChg chg="mod">
          <ac:chgData name="Fotheringham J (John)" userId="S::john.fotheringham_gov.scot#ext#@thedatalab.onmicrosoft.com::ee5cd388-b9b5-4fcd-93e1-0c11a8461d76" providerId="AD" clId="Web-{6C1DD1F3-3637-4A78-ACAF-5DB958BA2BBC}" dt="2020-11-13T16:01:35.546" v="588" actId="1076"/>
          <ac:spMkLst>
            <pc:docMk/>
            <pc:sldMk cId="635296126" sldId="338"/>
            <ac:spMk id="6" creationId="{00000000-0000-0000-0000-000000000000}"/>
          </ac:spMkLst>
        </pc:spChg>
      </pc:sldChg>
      <pc:sldChg chg="modSp">
        <pc:chgData name="Fotheringham J (John)" userId="S::john.fotheringham_gov.scot#ext#@thedatalab.onmicrosoft.com::ee5cd388-b9b5-4fcd-93e1-0c11a8461d76" providerId="AD" clId="Web-{6C1DD1F3-3637-4A78-ACAF-5DB958BA2BBC}" dt="2020-11-13T16:01:44.656" v="591" actId="20577"/>
        <pc:sldMkLst>
          <pc:docMk/>
          <pc:sldMk cId="1233860894" sldId="339"/>
        </pc:sldMkLst>
        <pc:spChg chg="mod">
          <ac:chgData name="Fotheringham J (John)" userId="S::john.fotheringham_gov.scot#ext#@thedatalab.onmicrosoft.com::ee5cd388-b9b5-4fcd-93e1-0c11a8461d76" providerId="AD" clId="Web-{6C1DD1F3-3637-4A78-ACAF-5DB958BA2BBC}" dt="2020-11-13T16:01:44.656" v="591" actId="20577"/>
          <ac:spMkLst>
            <pc:docMk/>
            <pc:sldMk cId="1233860894" sldId="339"/>
            <ac:spMk id="6" creationId="{00000000-0000-0000-0000-000000000000}"/>
          </ac:spMkLst>
        </pc:spChg>
      </pc:sldChg>
      <pc:sldChg chg="modSp">
        <pc:chgData name="Fotheringham J (John)" userId="S::john.fotheringham_gov.scot#ext#@thedatalab.onmicrosoft.com::ee5cd388-b9b5-4fcd-93e1-0c11a8461d76" providerId="AD" clId="Web-{6C1DD1F3-3637-4A78-ACAF-5DB958BA2BBC}" dt="2020-11-13T16:01:13.139" v="574" actId="1076"/>
        <pc:sldMkLst>
          <pc:docMk/>
          <pc:sldMk cId="978606748" sldId="340"/>
        </pc:sldMkLst>
        <pc:spChg chg="mod">
          <ac:chgData name="Fotheringham J (John)" userId="S::john.fotheringham_gov.scot#ext#@thedatalab.onmicrosoft.com::ee5cd388-b9b5-4fcd-93e1-0c11a8461d76" providerId="AD" clId="Web-{6C1DD1F3-3637-4A78-ACAF-5DB958BA2BBC}" dt="2020-11-13T16:00:54.606" v="565" actId="1076"/>
          <ac:spMkLst>
            <pc:docMk/>
            <pc:sldMk cId="978606748" sldId="340"/>
            <ac:spMk id="6" creationId="{00000000-0000-0000-0000-000000000000}"/>
          </ac:spMkLst>
        </pc:spChg>
        <pc:spChg chg="mod">
          <ac:chgData name="Fotheringham J (John)" userId="S::john.fotheringham_gov.scot#ext#@thedatalab.onmicrosoft.com::ee5cd388-b9b5-4fcd-93e1-0c11a8461d76" providerId="AD" clId="Web-{6C1DD1F3-3637-4A78-ACAF-5DB958BA2BBC}" dt="2020-11-13T16:01:13.139" v="574" actId="1076"/>
          <ac:spMkLst>
            <pc:docMk/>
            <pc:sldMk cId="978606748" sldId="340"/>
            <ac:spMk id="7" creationId="{3821B287-FD64-4DA8-9921-801D875928B5}"/>
          </ac:spMkLst>
        </pc:spChg>
        <pc:graphicFrameChg chg="mod">
          <ac:chgData name="Fotheringham J (John)" userId="S::john.fotheringham_gov.scot#ext#@thedatalab.onmicrosoft.com::ee5cd388-b9b5-4fcd-93e1-0c11a8461d76" providerId="AD" clId="Web-{6C1DD1F3-3637-4A78-ACAF-5DB958BA2BBC}" dt="2020-11-13T16:00:45.934" v="563" actId="1076"/>
          <ac:graphicFrameMkLst>
            <pc:docMk/>
            <pc:sldMk cId="978606748" sldId="340"/>
            <ac:graphicFrameMk id="2" creationId="{00000000-0000-0000-0000-000000000000}"/>
          </ac:graphicFrameMkLst>
        </pc:graphicFrameChg>
        <pc:picChg chg="mod">
          <ac:chgData name="Fotheringham J (John)" userId="S::john.fotheringham_gov.scot#ext#@thedatalab.onmicrosoft.com::ee5cd388-b9b5-4fcd-93e1-0c11a8461d76" providerId="AD" clId="Web-{6C1DD1F3-3637-4A78-ACAF-5DB958BA2BBC}" dt="2020-11-13T16:00:51.247" v="564" actId="1076"/>
          <ac:picMkLst>
            <pc:docMk/>
            <pc:sldMk cId="978606748" sldId="340"/>
            <ac:picMk id="5" creationId="{5E019E39-2607-BE46-8CA9-EFBE711112B7}"/>
          </ac:picMkLst>
        </pc:picChg>
      </pc:sldChg>
      <pc:sldChg chg="modSp ord">
        <pc:chgData name="Fotheringham J (John)" userId="S::john.fotheringham_gov.scot#ext#@thedatalab.onmicrosoft.com::ee5cd388-b9b5-4fcd-93e1-0c11a8461d76" providerId="AD" clId="Web-{6C1DD1F3-3637-4A78-ACAF-5DB958BA2BBC}" dt="2020-11-13T15:52:16.453" v="404" actId="20577"/>
        <pc:sldMkLst>
          <pc:docMk/>
          <pc:sldMk cId="3210027369" sldId="345"/>
        </pc:sldMkLst>
        <pc:spChg chg="mod">
          <ac:chgData name="Fotheringham J (John)" userId="S::john.fotheringham_gov.scot#ext#@thedatalab.onmicrosoft.com::ee5cd388-b9b5-4fcd-93e1-0c11a8461d76" providerId="AD" clId="Web-{6C1DD1F3-3637-4A78-ACAF-5DB958BA2BBC}" dt="2020-11-13T15:52:16.453" v="404" actId="20577"/>
          <ac:spMkLst>
            <pc:docMk/>
            <pc:sldMk cId="3210027369" sldId="345"/>
            <ac:spMk id="7" creationId="{3821B287-FD64-4DA8-9921-801D875928B5}"/>
          </ac:spMkLst>
        </pc:spChg>
      </pc:sldChg>
      <pc:sldChg chg="addSp delSp modSp new del mod setBg">
        <pc:chgData name="Fotheringham J (John)" userId="S::john.fotheringham_gov.scot#ext#@thedatalab.onmicrosoft.com::ee5cd388-b9b5-4fcd-93e1-0c11a8461d76" providerId="AD" clId="Web-{6C1DD1F3-3637-4A78-ACAF-5DB958BA2BBC}" dt="2020-11-13T15:34:23.675" v="5"/>
        <pc:sldMkLst>
          <pc:docMk/>
          <pc:sldMk cId="386772845" sldId="346"/>
        </pc:sldMkLst>
        <pc:spChg chg="add del">
          <ac:chgData name="Fotheringham J (John)" userId="S::john.fotheringham_gov.scot#ext#@thedatalab.onmicrosoft.com::ee5cd388-b9b5-4fcd-93e1-0c11a8461d76" providerId="AD" clId="Web-{6C1DD1F3-3637-4A78-ACAF-5DB958BA2BBC}" dt="2020-11-13T15:34:15.831" v="3"/>
          <ac:spMkLst>
            <pc:docMk/>
            <pc:sldMk cId="386772845" sldId="346"/>
            <ac:spMk id="2" creationId="{A2846A96-7AF8-437B-BE42-00FED53761AA}"/>
          </ac:spMkLst>
        </pc:spChg>
        <pc:spChg chg="add del">
          <ac:chgData name="Fotheringham J (John)" userId="S::john.fotheringham_gov.scot#ext#@thedatalab.onmicrosoft.com::ee5cd388-b9b5-4fcd-93e1-0c11a8461d76" providerId="AD" clId="Web-{6C1DD1F3-3637-4A78-ACAF-5DB958BA2BBC}" dt="2020-11-13T15:34:18.738" v="4"/>
          <ac:spMkLst>
            <pc:docMk/>
            <pc:sldMk cId="386772845" sldId="346"/>
            <ac:spMk id="3" creationId="{51C59F1B-E520-4FC5-9F4C-98F3456AE928}"/>
          </ac:spMkLst>
        </pc:spChg>
        <pc:spChg chg="add del">
          <ac:chgData name="Fotheringham J (John)" userId="S::john.fotheringham_gov.scot#ext#@thedatalab.onmicrosoft.com::ee5cd388-b9b5-4fcd-93e1-0c11a8461d76" providerId="AD" clId="Web-{6C1DD1F3-3637-4A78-ACAF-5DB958BA2BBC}" dt="2020-11-13T15:34:15.831" v="3"/>
          <ac:spMkLst>
            <pc:docMk/>
            <pc:sldMk cId="386772845" sldId="346"/>
            <ac:spMk id="9" creationId="{42A4FC2C-047E-45A5-965D-8E1E3BF09BC6}"/>
          </ac:spMkLst>
        </pc:spChg>
        <pc:picChg chg="add del mod ord">
          <ac:chgData name="Fotheringham J (John)" userId="S::john.fotheringham_gov.scot#ext#@thedatalab.onmicrosoft.com::ee5cd388-b9b5-4fcd-93e1-0c11a8461d76" providerId="AD" clId="Web-{6C1DD1F3-3637-4A78-ACAF-5DB958BA2BBC}" dt="2020-11-13T15:34:18.738" v="4"/>
          <ac:picMkLst>
            <pc:docMk/>
            <pc:sldMk cId="386772845" sldId="346"/>
            <ac:picMk id="4" creationId="{B01BD948-4E11-4278-8177-EE9673DBFB97}"/>
          </ac:picMkLst>
        </pc:picChg>
      </pc:sldChg>
      <pc:sldChg chg="modSp add ord replId">
        <pc:chgData name="Fotheringham J (John)" userId="S::john.fotheringham_gov.scot#ext#@thedatalab.onmicrosoft.com::ee5cd388-b9b5-4fcd-93e1-0c11a8461d76" providerId="AD" clId="Web-{6C1DD1F3-3637-4A78-ACAF-5DB958BA2BBC}" dt="2020-11-13T15:37:00.825" v="71"/>
        <pc:sldMkLst>
          <pc:docMk/>
          <pc:sldMk cId="2743996774" sldId="346"/>
        </pc:sldMkLst>
        <pc:spChg chg="mod">
          <ac:chgData name="Fotheringham J (John)" userId="S::john.fotheringham_gov.scot#ext#@thedatalab.onmicrosoft.com::ee5cd388-b9b5-4fcd-93e1-0c11a8461d76" providerId="AD" clId="Web-{6C1DD1F3-3637-4A78-ACAF-5DB958BA2BBC}" dt="2020-11-13T15:36:32.307" v="69" actId="1076"/>
          <ac:spMkLst>
            <pc:docMk/>
            <pc:sldMk cId="2743996774" sldId="346"/>
            <ac:spMk id="6" creationId="{00000000-0000-0000-0000-000000000000}"/>
          </ac:spMkLst>
        </pc:spChg>
      </pc:sldChg>
      <pc:sldChg chg="modSp add replId">
        <pc:chgData name="Fotheringham J (John)" userId="S::john.fotheringham_gov.scot#ext#@thedatalab.onmicrosoft.com::ee5cd388-b9b5-4fcd-93e1-0c11a8461d76" providerId="AD" clId="Web-{6C1DD1F3-3637-4A78-ACAF-5DB958BA2BBC}" dt="2020-11-13T15:49:33.428" v="381" actId="20577"/>
        <pc:sldMkLst>
          <pc:docMk/>
          <pc:sldMk cId="2467322064" sldId="347"/>
        </pc:sldMkLst>
        <pc:spChg chg="mod">
          <ac:chgData name="Fotheringham J (John)" userId="S::john.fotheringham_gov.scot#ext#@thedatalab.onmicrosoft.com::ee5cd388-b9b5-4fcd-93e1-0c11a8461d76" providerId="AD" clId="Web-{6C1DD1F3-3637-4A78-ACAF-5DB958BA2BBC}" dt="2020-11-13T15:37:14.841" v="136" actId="20577"/>
          <ac:spMkLst>
            <pc:docMk/>
            <pc:sldMk cId="2467322064" sldId="347"/>
            <ac:spMk id="5" creationId="{00000000-0000-0000-0000-000000000000}"/>
          </ac:spMkLst>
        </pc:spChg>
        <pc:spChg chg="mod">
          <ac:chgData name="Fotheringham J (John)" userId="S::john.fotheringham_gov.scot#ext#@thedatalab.onmicrosoft.com::ee5cd388-b9b5-4fcd-93e1-0c11a8461d76" providerId="AD" clId="Web-{6C1DD1F3-3637-4A78-ACAF-5DB958BA2BBC}" dt="2020-11-13T15:49:33.428" v="381" actId="20577"/>
          <ac:spMkLst>
            <pc:docMk/>
            <pc:sldMk cId="2467322064" sldId="347"/>
            <ac:spMk id="6" creationId="{00000000-0000-0000-0000-000000000000}"/>
          </ac:spMkLst>
        </pc:spChg>
      </pc:sldChg>
      <pc:sldChg chg="modSp add ord replId">
        <pc:chgData name="Fotheringham J (John)" userId="S::john.fotheringham_gov.scot#ext#@thedatalab.onmicrosoft.com::ee5cd388-b9b5-4fcd-93e1-0c11a8461d76" providerId="AD" clId="Web-{6C1DD1F3-3637-4A78-ACAF-5DB958BA2BBC}" dt="2020-11-13T15:53:43.801" v="419" actId="20577"/>
        <pc:sldMkLst>
          <pc:docMk/>
          <pc:sldMk cId="3055751329" sldId="348"/>
        </pc:sldMkLst>
        <pc:spChg chg="mod">
          <ac:chgData name="Fotheringham J (John)" userId="S::john.fotheringham_gov.scot#ext#@thedatalab.onmicrosoft.com::ee5cd388-b9b5-4fcd-93e1-0c11a8461d76" providerId="AD" clId="Web-{6C1DD1F3-3637-4A78-ACAF-5DB958BA2BBC}" dt="2020-11-13T15:53:43.801" v="419" actId="20577"/>
          <ac:spMkLst>
            <pc:docMk/>
            <pc:sldMk cId="3055751329" sldId="348"/>
            <ac:spMk id="7" creationId="{3821B287-FD64-4DA8-9921-801D875928B5}"/>
          </ac:spMkLst>
        </pc:spChg>
      </pc:sldChg>
    </pc:docChg>
  </pc:docChgLst>
  <pc:docChgLst>
    <pc:chgData name="Darot J (Jeremy)" userId="S::jeremy.darot_gov.scot#ext#@thedatalab.onmicrosoft.com::c0415fd6-9ab7-4f23-9b36-a4e198196041" providerId="AD" clId="Web-{A153E36D-8FF2-4FAB-846D-AE953B1B0657}"/>
    <pc:docChg chg="modSld">
      <pc:chgData name="Darot J (Jeremy)" userId="S::jeremy.darot_gov.scot#ext#@thedatalab.onmicrosoft.com::c0415fd6-9ab7-4f23-9b36-a4e198196041" providerId="AD" clId="Web-{A153E36D-8FF2-4FAB-846D-AE953B1B0657}" dt="2020-11-12T16:00:31.829" v="47" actId="20577"/>
      <pc:docMkLst>
        <pc:docMk/>
      </pc:docMkLst>
      <pc:sldChg chg="modSp">
        <pc:chgData name="Darot J (Jeremy)" userId="S::jeremy.darot_gov.scot#ext#@thedatalab.onmicrosoft.com::c0415fd6-9ab7-4f23-9b36-a4e198196041" providerId="AD" clId="Web-{A153E36D-8FF2-4FAB-846D-AE953B1B0657}" dt="2020-11-12T16:00:31.829" v="46" actId="20577"/>
        <pc:sldMkLst>
          <pc:docMk/>
          <pc:sldMk cId="1565269887" sldId="330"/>
        </pc:sldMkLst>
        <pc:spChg chg="mod">
          <ac:chgData name="Darot J (Jeremy)" userId="S::jeremy.darot_gov.scot#ext#@thedatalab.onmicrosoft.com::c0415fd6-9ab7-4f23-9b36-a4e198196041" providerId="AD" clId="Web-{A153E36D-8FF2-4FAB-846D-AE953B1B0657}" dt="2020-11-12T16:00:31.829" v="46" actId="20577"/>
          <ac:spMkLst>
            <pc:docMk/>
            <pc:sldMk cId="1565269887" sldId="330"/>
            <ac:spMk id="7" creationId="{3821B287-FD64-4DA8-9921-801D875928B5}"/>
          </ac:spMkLst>
        </pc:spChg>
      </pc:sldChg>
    </pc:docChg>
  </pc:docChgLst>
  <pc:docChgLst>
    <pc:chgData name="Darot J (Jeremy)" userId="S::jeremy.darot_gov.scot#ext#@thedatalab.onmicrosoft.com::c0415fd6-9ab7-4f23-9b36-a4e198196041" providerId="AD" clId="Web-{F85B683F-726D-4B5B-BAC1-0309B2650B06}"/>
    <pc:docChg chg="modSld">
      <pc:chgData name="Darot J (Jeremy)" userId="S::jeremy.darot_gov.scot#ext#@thedatalab.onmicrosoft.com::c0415fd6-9ab7-4f23-9b36-a4e198196041" providerId="AD" clId="Web-{F85B683F-726D-4B5B-BAC1-0309B2650B06}" dt="2020-11-12T16:07:52.665" v="19" actId="20577"/>
      <pc:docMkLst>
        <pc:docMk/>
      </pc:docMkLst>
      <pc:sldChg chg="modSp">
        <pc:chgData name="Darot J (Jeremy)" userId="S::jeremy.darot_gov.scot#ext#@thedatalab.onmicrosoft.com::c0415fd6-9ab7-4f23-9b36-a4e198196041" providerId="AD" clId="Web-{F85B683F-726D-4B5B-BAC1-0309B2650B06}" dt="2020-11-12T16:07:52.665" v="18" actId="20577"/>
        <pc:sldMkLst>
          <pc:docMk/>
          <pc:sldMk cId="1565269887" sldId="330"/>
        </pc:sldMkLst>
        <pc:spChg chg="mod">
          <ac:chgData name="Darot J (Jeremy)" userId="S::jeremy.darot_gov.scot#ext#@thedatalab.onmicrosoft.com::c0415fd6-9ab7-4f23-9b36-a4e198196041" providerId="AD" clId="Web-{F85B683F-726D-4B5B-BAC1-0309B2650B06}" dt="2020-11-12T16:07:52.665" v="18" actId="20577"/>
          <ac:spMkLst>
            <pc:docMk/>
            <pc:sldMk cId="1565269887" sldId="330"/>
            <ac:spMk id="7" creationId="{3821B287-FD64-4DA8-9921-801D875928B5}"/>
          </ac:spMkLst>
        </pc:spChg>
      </pc:sldChg>
    </pc:docChg>
  </pc:docChgLst>
  <pc:docChgLst>
    <pc:chgData name="Fotheringham J (John)" userId="S::john.fotheringham_gov.scot#ext#@thedatalab.onmicrosoft.com::ee5cd388-b9b5-4fcd-93e1-0c11a8461d76" providerId="AD" clId="Web-{709585ED-0700-4A4E-AC19-36AA9B51FF00}"/>
    <pc:docChg chg="modSld">
      <pc:chgData name="Fotheringham J (John)" userId="S::john.fotheringham_gov.scot#ext#@thedatalab.onmicrosoft.com::ee5cd388-b9b5-4fcd-93e1-0c11a8461d76" providerId="AD" clId="Web-{709585ED-0700-4A4E-AC19-36AA9B51FF00}" dt="2020-10-23T14:28:36.319" v="1" actId="20577"/>
      <pc:docMkLst>
        <pc:docMk/>
      </pc:docMkLst>
      <pc:sldChg chg="modSp">
        <pc:chgData name="Fotheringham J (John)" userId="S::john.fotheringham_gov.scot#ext#@thedatalab.onmicrosoft.com::ee5cd388-b9b5-4fcd-93e1-0c11a8461d76" providerId="AD" clId="Web-{709585ED-0700-4A4E-AC19-36AA9B51FF00}" dt="2020-10-23T14:28:36.319" v="0" actId="20577"/>
        <pc:sldMkLst>
          <pc:docMk/>
          <pc:sldMk cId="1173298182" sldId="296"/>
        </pc:sldMkLst>
        <pc:spChg chg="mod">
          <ac:chgData name="Fotheringham J (John)" userId="S::john.fotheringham_gov.scot#ext#@thedatalab.onmicrosoft.com::ee5cd388-b9b5-4fcd-93e1-0c11a8461d76" providerId="AD" clId="Web-{709585ED-0700-4A4E-AC19-36AA9B51FF00}" dt="2020-10-23T14:28:36.319" v="0" actId="20577"/>
          <ac:spMkLst>
            <pc:docMk/>
            <pc:sldMk cId="1173298182" sldId="296"/>
            <ac:spMk id="2" creationId="{00000000-0000-0000-0000-000000000000}"/>
          </ac:spMkLst>
        </pc:spChg>
      </pc:sldChg>
    </pc:docChg>
  </pc:docChgLst>
  <pc:docChgLst>
    <pc:chgData name="Fotheringham J (John)" userId="S::john.fotheringham_gov.scot#ext#@thedatalab.onmicrosoft.com::ee5cd388-b9b5-4fcd-93e1-0c11a8461d76" providerId="AD" clId="Web-{4A405D96-A89C-43A1-9E5C-515A3941AA9C}"/>
    <pc:docChg chg="modSld">
      <pc:chgData name="Fotheringham J (John)" userId="S::john.fotheringham_gov.scot#ext#@thedatalab.onmicrosoft.com::ee5cd388-b9b5-4fcd-93e1-0c11a8461d76" providerId="AD" clId="Web-{4A405D96-A89C-43A1-9E5C-515A3941AA9C}" dt="2020-11-13T16:19:55.856" v="61" actId="20577"/>
      <pc:docMkLst>
        <pc:docMk/>
      </pc:docMkLst>
      <pc:sldChg chg="modSp">
        <pc:chgData name="Fotheringham J (John)" userId="S::john.fotheringham_gov.scot#ext#@thedatalab.onmicrosoft.com::ee5cd388-b9b5-4fcd-93e1-0c11a8461d76" providerId="AD" clId="Web-{4A405D96-A89C-43A1-9E5C-515A3941AA9C}" dt="2020-11-13T16:16:18.402" v="20" actId="20577"/>
        <pc:sldMkLst>
          <pc:docMk/>
          <pc:sldMk cId="3628529891" sldId="326"/>
        </pc:sldMkLst>
        <pc:spChg chg="mod">
          <ac:chgData name="Fotheringham J (John)" userId="S::john.fotheringham_gov.scot#ext#@thedatalab.onmicrosoft.com::ee5cd388-b9b5-4fcd-93e1-0c11a8461d76" providerId="AD" clId="Web-{4A405D96-A89C-43A1-9E5C-515A3941AA9C}" dt="2020-11-13T16:16:18.402" v="20" actId="20577"/>
          <ac:spMkLst>
            <pc:docMk/>
            <pc:sldMk cId="3628529891" sldId="326"/>
            <ac:spMk id="6" creationId="{00000000-0000-0000-0000-000000000000}"/>
          </ac:spMkLst>
        </pc:spChg>
      </pc:sldChg>
      <pc:sldChg chg="modSp">
        <pc:chgData name="Fotheringham J (John)" userId="S::john.fotheringham_gov.scot#ext#@thedatalab.onmicrosoft.com::ee5cd388-b9b5-4fcd-93e1-0c11a8461d76" providerId="AD" clId="Web-{4A405D96-A89C-43A1-9E5C-515A3941AA9C}" dt="2020-11-13T16:18:07.949" v="32" actId="14100"/>
        <pc:sldMkLst>
          <pc:docMk/>
          <pc:sldMk cId="3452493952" sldId="329"/>
        </pc:sldMkLst>
        <pc:spChg chg="mod">
          <ac:chgData name="Fotheringham J (John)" userId="S::john.fotheringham_gov.scot#ext#@thedatalab.onmicrosoft.com::ee5cd388-b9b5-4fcd-93e1-0c11a8461d76" providerId="AD" clId="Web-{4A405D96-A89C-43A1-9E5C-515A3941AA9C}" dt="2020-11-13T16:18:07.949" v="32" actId="14100"/>
          <ac:spMkLst>
            <pc:docMk/>
            <pc:sldMk cId="3452493952" sldId="329"/>
            <ac:spMk id="7" creationId="{3821B287-FD64-4DA8-9921-801D875928B5}"/>
          </ac:spMkLst>
        </pc:spChg>
      </pc:sldChg>
      <pc:sldChg chg="modSp">
        <pc:chgData name="Fotheringham J (John)" userId="S::john.fotheringham_gov.scot#ext#@thedatalab.onmicrosoft.com::ee5cd388-b9b5-4fcd-93e1-0c11a8461d76" providerId="AD" clId="Web-{4A405D96-A89C-43A1-9E5C-515A3941AA9C}" dt="2020-11-13T16:18:28.559" v="33" actId="1076"/>
        <pc:sldMkLst>
          <pc:docMk/>
          <pc:sldMk cId="1930787920" sldId="331"/>
        </pc:sldMkLst>
        <pc:spChg chg="mod">
          <ac:chgData name="Fotheringham J (John)" userId="S::john.fotheringham_gov.scot#ext#@thedatalab.onmicrosoft.com::ee5cd388-b9b5-4fcd-93e1-0c11a8461d76" providerId="AD" clId="Web-{4A405D96-A89C-43A1-9E5C-515A3941AA9C}" dt="2020-11-13T16:18:28.559" v="33" actId="1076"/>
          <ac:spMkLst>
            <pc:docMk/>
            <pc:sldMk cId="1930787920" sldId="331"/>
            <ac:spMk id="6" creationId="{00000000-0000-0000-0000-000000000000}"/>
          </ac:spMkLst>
        </pc:spChg>
      </pc:sldChg>
      <pc:sldChg chg="modSp">
        <pc:chgData name="Fotheringham J (John)" userId="S::john.fotheringham_gov.scot#ext#@thedatalab.onmicrosoft.com::ee5cd388-b9b5-4fcd-93e1-0c11a8461d76" providerId="AD" clId="Web-{4A405D96-A89C-43A1-9E5C-515A3941AA9C}" dt="2020-11-13T16:19:55.856" v="61" actId="20577"/>
        <pc:sldMkLst>
          <pc:docMk/>
          <pc:sldMk cId="3210027369" sldId="345"/>
        </pc:sldMkLst>
        <pc:spChg chg="mod">
          <ac:chgData name="Fotheringham J (John)" userId="S::john.fotheringham_gov.scot#ext#@thedatalab.onmicrosoft.com::ee5cd388-b9b5-4fcd-93e1-0c11a8461d76" providerId="AD" clId="Web-{4A405D96-A89C-43A1-9E5C-515A3941AA9C}" dt="2020-11-13T16:19:55.856" v="61" actId="20577"/>
          <ac:spMkLst>
            <pc:docMk/>
            <pc:sldMk cId="3210027369" sldId="345"/>
            <ac:spMk id="7" creationId="{3821B287-FD64-4DA8-9921-801D875928B5}"/>
          </ac:spMkLst>
        </pc:spChg>
      </pc:sldChg>
      <pc:sldChg chg="modSp">
        <pc:chgData name="Fotheringham J (John)" userId="S::john.fotheringham_gov.scot#ext#@thedatalab.onmicrosoft.com::ee5cd388-b9b5-4fcd-93e1-0c11a8461d76" providerId="AD" clId="Web-{4A405D96-A89C-43A1-9E5C-515A3941AA9C}" dt="2020-11-13T16:18:42.575" v="34" actId="1076"/>
        <pc:sldMkLst>
          <pc:docMk/>
          <pc:sldMk cId="3055751329" sldId="348"/>
        </pc:sldMkLst>
        <pc:spChg chg="mod">
          <ac:chgData name="Fotheringham J (John)" userId="S::john.fotheringham_gov.scot#ext#@thedatalab.onmicrosoft.com::ee5cd388-b9b5-4fcd-93e1-0c11a8461d76" providerId="AD" clId="Web-{4A405D96-A89C-43A1-9E5C-515A3941AA9C}" dt="2020-11-13T16:18:42.575" v="34" actId="1076"/>
          <ac:spMkLst>
            <pc:docMk/>
            <pc:sldMk cId="3055751329" sldId="348"/>
            <ac:spMk id="7" creationId="{3821B287-FD64-4DA8-9921-801D875928B5}"/>
          </ac:spMkLst>
        </pc:spChg>
      </pc:sldChg>
    </pc:docChg>
  </pc:docChgLst>
  <pc:docChgLst>
    <pc:chgData name="Fotheringham J (John)" userId="S::john.fotheringham_gov.scot#ext#@thedatalab.onmicrosoft.com::ee5cd388-b9b5-4fcd-93e1-0c11a8461d76" providerId="AD" clId="Web-{671EF67C-C349-4F1A-A792-A15D7485376F}"/>
    <pc:docChg chg="addSld delSld modSld">
      <pc:chgData name="Fotheringham J (John)" userId="S::john.fotheringham_gov.scot#ext#@thedatalab.onmicrosoft.com::ee5cd388-b9b5-4fcd-93e1-0c11a8461d76" providerId="AD" clId="Web-{671EF67C-C349-4F1A-A792-A15D7485376F}" dt="2020-11-05T19:17:48.201" v="8555"/>
      <pc:docMkLst>
        <pc:docMk/>
      </pc:docMkLst>
      <pc:sldChg chg="modSp">
        <pc:chgData name="Fotheringham J (John)" userId="S::john.fotheringham_gov.scot#ext#@thedatalab.onmicrosoft.com::ee5cd388-b9b5-4fcd-93e1-0c11a8461d76" providerId="AD" clId="Web-{671EF67C-C349-4F1A-A792-A15D7485376F}" dt="2020-11-05T12:54:25.480" v="20" actId="20577"/>
        <pc:sldMkLst>
          <pc:docMk/>
          <pc:sldMk cId="3934094551" sldId="277"/>
        </pc:sldMkLst>
        <pc:spChg chg="mod">
          <ac:chgData name="Fotheringham J (John)" userId="S::john.fotheringham_gov.scot#ext#@thedatalab.onmicrosoft.com::ee5cd388-b9b5-4fcd-93e1-0c11a8461d76" providerId="AD" clId="Web-{671EF67C-C349-4F1A-A792-A15D7485376F}" dt="2020-11-05T12:54:25.480" v="20" actId="20577"/>
          <ac:spMkLst>
            <pc:docMk/>
            <pc:sldMk cId="3934094551" sldId="277"/>
            <ac:spMk id="3" creationId="{00000000-0000-0000-0000-000000000000}"/>
          </ac:spMkLst>
        </pc:spChg>
      </pc:sldChg>
      <pc:sldChg chg="modSp">
        <pc:chgData name="Fotheringham J (John)" userId="S::john.fotheringham_gov.scot#ext#@thedatalab.onmicrosoft.com::ee5cd388-b9b5-4fcd-93e1-0c11a8461d76" providerId="AD" clId="Web-{671EF67C-C349-4F1A-A792-A15D7485376F}" dt="2020-11-05T16:31:28.335" v="3498" actId="20577"/>
        <pc:sldMkLst>
          <pc:docMk/>
          <pc:sldMk cId="1515082738" sldId="282"/>
        </pc:sldMkLst>
        <pc:spChg chg="mod">
          <ac:chgData name="Fotheringham J (John)" userId="S::john.fotheringham_gov.scot#ext#@thedatalab.onmicrosoft.com::ee5cd388-b9b5-4fcd-93e1-0c11a8461d76" providerId="AD" clId="Web-{671EF67C-C349-4F1A-A792-A15D7485376F}" dt="2020-11-05T16:31:28.335" v="3498" actId="20577"/>
          <ac:spMkLst>
            <pc:docMk/>
            <pc:sldMk cId="1515082738" sldId="282"/>
            <ac:spMk id="7" creationId="{00000000-0000-0000-0000-000000000000}"/>
          </ac:spMkLst>
        </pc:spChg>
      </pc:sldChg>
      <pc:sldChg chg="modSp">
        <pc:chgData name="Fotheringham J (John)" userId="S::john.fotheringham_gov.scot#ext#@thedatalab.onmicrosoft.com::ee5cd388-b9b5-4fcd-93e1-0c11a8461d76" providerId="AD" clId="Web-{671EF67C-C349-4F1A-A792-A15D7485376F}" dt="2020-11-05T18:29:19.581" v="7109" actId="20577"/>
        <pc:sldMkLst>
          <pc:docMk/>
          <pc:sldMk cId="1674863152" sldId="283"/>
        </pc:sldMkLst>
        <pc:spChg chg="mod">
          <ac:chgData name="Fotheringham J (John)" userId="S::john.fotheringham_gov.scot#ext#@thedatalab.onmicrosoft.com::ee5cd388-b9b5-4fcd-93e1-0c11a8461d76" providerId="AD" clId="Web-{671EF67C-C349-4F1A-A792-A15D7485376F}" dt="2020-11-05T18:29:19.581" v="7109" actId="20577"/>
          <ac:spMkLst>
            <pc:docMk/>
            <pc:sldMk cId="1674863152" sldId="283"/>
            <ac:spMk id="6" creationId="{00000000-0000-0000-0000-000000000000}"/>
          </ac:spMkLst>
        </pc:spChg>
      </pc:sldChg>
      <pc:sldChg chg="modSp">
        <pc:chgData name="Fotheringham J (John)" userId="S::john.fotheringham_gov.scot#ext#@thedatalab.onmicrosoft.com::ee5cd388-b9b5-4fcd-93e1-0c11a8461d76" providerId="AD" clId="Web-{671EF67C-C349-4F1A-A792-A15D7485376F}" dt="2020-11-05T19:00:25.567" v="7684"/>
        <pc:sldMkLst>
          <pc:docMk/>
          <pc:sldMk cId="4176751739" sldId="290"/>
        </pc:sldMkLst>
        <pc:graphicFrameChg chg="mod ord modGraphic">
          <ac:chgData name="Fotheringham J (John)" userId="S::john.fotheringham_gov.scot#ext#@thedatalab.onmicrosoft.com::ee5cd388-b9b5-4fcd-93e1-0c11a8461d76" providerId="AD" clId="Web-{671EF67C-C349-4F1A-A792-A15D7485376F}" dt="2020-11-05T19:00:25.567" v="7684"/>
          <ac:graphicFrameMkLst>
            <pc:docMk/>
            <pc:sldMk cId="4176751739" sldId="290"/>
            <ac:graphicFrameMk id="2" creationId="{00000000-0000-0000-0000-000000000000}"/>
          </ac:graphicFrameMkLst>
        </pc:graphicFrameChg>
      </pc:sldChg>
      <pc:sldChg chg="modSp">
        <pc:chgData name="Fotheringham J (John)" userId="S::john.fotheringham_gov.scot#ext#@thedatalab.onmicrosoft.com::ee5cd388-b9b5-4fcd-93e1-0c11a8461d76" providerId="AD" clId="Web-{671EF67C-C349-4F1A-A792-A15D7485376F}" dt="2020-11-05T19:16:38.028" v="8539"/>
        <pc:sldMkLst>
          <pc:docMk/>
          <pc:sldMk cId="1776761203" sldId="305"/>
        </pc:sldMkLst>
        <pc:graphicFrameChg chg="mod modGraphic">
          <ac:chgData name="Fotheringham J (John)" userId="S::john.fotheringham_gov.scot#ext#@thedatalab.onmicrosoft.com::ee5cd388-b9b5-4fcd-93e1-0c11a8461d76" providerId="AD" clId="Web-{671EF67C-C349-4F1A-A792-A15D7485376F}" dt="2020-11-05T19:16:38.028" v="8539"/>
          <ac:graphicFrameMkLst>
            <pc:docMk/>
            <pc:sldMk cId="1776761203" sldId="305"/>
            <ac:graphicFrameMk id="2" creationId="{00000000-0000-0000-0000-000000000000}"/>
          </ac:graphicFrameMkLst>
        </pc:graphicFrameChg>
      </pc:sldChg>
      <pc:sldChg chg="modSp">
        <pc:chgData name="Fotheringham J (John)" userId="S::john.fotheringham_gov.scot#ext#@thedatalab.onmicrosoft.com::ee5cd388-b9b5-4fcd-93e1-0c11a8461d76" providerId="AD" clId="Web-{671EF67C-C349-4F1A-A792-A15D7485376F}" dt="2020-11-05T19:17:48.201" v="8555"/>
        <pc:sldMkLst>
          <pc:docMk/>
          <pc:sldMk cId="3540240340" sldId="310"/>
        </pc:sldMkLst>
        <pc:graphicFrameChg chg="mod modGraphic">
          <ac:chgData name="Fotheringham J (John)" userId="S::john.fotheringham_gov.scot#ext#@thedatalab.onmicrosoft.com::ee5cd388-b9b5-4fcd-93e1-0c11a8461d76" providerId="AD" clId="Web-{671EF67C-C349-4F1A-A792-A15D7485376F}" dt="2020-11-05T19:17:48.201" v="8555"/>
          <ac:graphicFrameMkLst>
            <pc:docMk/>
            <pc:sldMk cId="3540240340" sldId="310"/>
            <ac:graphicFrameMk id="2" creationId="{00000000-0000-0000-0000-000000000000}"/>
          </ac:graphicFrameMkLst>
        </pc:graphicFrameChg>
      </pc:sldChg>
      <pc:sldChg chg="new del">
        <pc:chgData name="Fotheringham J (John)" userId="S::john.fotheringham_gov.scot#ext#@thedatalab.onmicrosoft.com::ee5cd388-b9b5-4fcd-93e1-0c11a8461d76" providerId="AD" clId="Web-{671EF67C-C349-4F1A-A792-A15D7485376F}" dt="2020-11-05T13:01:16.134" v="24"/>
        <pc:sldMkLst>
          <pc:docMk/>
          <pc:sldMk cId="342841183" sldId="318"/>
        </pc:sldMkLst>
      </pc:sldChg>
      <pc:sldChg chg="modSp add replId">
        <pc:chgData name="Fotheringham J (John)" userId="S::john.fotheringham_gov.scot#ext#@thedatalab.onmicrosoft.com::ee5cd388-b9b5-4fcd-93e1-0c11a8461d76" providerId="AD" clId="Web-{671EF67C-C349-4F1A-A792-A15D7485376F}" dt="2020-11-05T18:29:30.316" v="7126" actId="20577"/>
        <pc:sldMkLst>
          <pc:docMk/>
          <pc:sldMk cId="1325683419" sldId="319"/>
        </pc:sldMkLst>
        <pc:spChg chg="mod">
          <ac:chgData name="Fotheringham J (John)" userId="S::john.fotheringham_gov.scot#ext#@thedatalab.onmicrosoft.com::ee5cd388-b9b5-4fcd-93e1-0c11a8461d76" providerId="AD" clId="Web-{671EF67C-C349-4F1A-A792-A15D7485376F}" dt="2020-11-05T18:29:30.316" v="7126" actId="20577"/>
          <ac:spMkLst>
            <pc:docMk/>
            <pc:sldMk cId="1325683419" sldId="319"/>
            <ac:spMk id="6" creationId="{00000000-0000-0000-0000-000000000000}"/>
          </ac:spMkLst>
        </pc:spChg>
      </pc:sldChg>
      <pc:sldChg chg="modSp add replId">
        <pc:chgData name="Fotheringham J (John)" userId="S::john.fotheringham_gov.scot#ext#@thedatalab.onmicrosoft.com::ee5cd388-b9b5-4fcd-93e1-0c11a8461d76" providerId="AD" clId="Web-{671EF67C-C349-4F1A-A792-A15D7485376F}" dt="2020-11-05T18:54:52.528" v="7197" actId="20577"/>
        <pc:sldMkLst>
          <pc:docMk/>
          <pc:sldMk cId="2782002214" sldId="320"/>
        </pc:sldMkLst>
        <pc:spChg chg="mod">
          <ac:chgData name="Fotheringham J (John)" userId="S::john.fotheringham_gov.scot#ext#@thedatalab.onmicrosoft.com::ee5cd388-b9b5-4fcd-93e1-0c11a8461d76" providerId="AD" clId="Web-{671EF67C-C349-4F1A-A792-A15D7485376F}" dt="2020-11-05T18:54:52.528" v="7197" actId="20577"/>
          <ac:spMkLst>
            <pc:docMk/>
            <pc:sldMk cId="2782002214" sldId="320"/>
            <ac:spMk id="7" creationId="{00000000-0000-0000-0000-000000000000}"/>
          </ac:spMkLst>
        </pc:spChg>
      </pc:sldChg>
      <pc:sldChg chg="modSp add replId">
        <pc:chgData name="Fotheringham J (John)" userId="S::john.fotheringham_gov.scot#ext#@thedatalab.onmicrosoft.com::ee5cd388-b9b5-4fcd-93e1-0c11a8461d76" providerId="AD" clId="Web-{671EF67C-C349-4F1A-A792-A15D7485376F}" dt="2020-11-05T18:58:46.596" v="7602" actId="20577"/>
        <pc:sldMkLst>
          <pc:docMk/>
          <pc:sldMk cId="2435053277" sldId="321"/>
        </pc:sldMkLst>
        <pc:spChg chg="mod">
          <ac:chgData name="Fotheringham J (John)" userId="S::john.fotheringham_gov.scot#ext#@thedatalab.onmicrosoft.com::ee5cd388-b9b5-4fcd-93e1-0c11a8461d76" providerId="AD" clId="Web-{671EF67C-C349-4F1A-A792-A15D7485376F}" dt="2020-11-05T18:58:46.596" v="7602" actId="20577"/>
          <ac:spMkLst>
            <pc:docMk/>
            <pc:sldMk cId="2435053277" sldId="321"/>
            <ac:spMk id="7" creationId="{00000000-0000-0000-0000-000000000000}"/>
          </ac:spMkLst>
        </pc:spChg>
      </pc:sldChg>
      <pc:sldChg chg="modSp add del replId">
        <pc:chgData name="Fotheringham J (John)" userId="S::john.fotheringham_gov.scot#ext#@thedatalab.onmicrosoft.com::ee5cd388-b9b5-4fcd-93e1-0c11a8461d76" providerId="AD" clId="Web-{671EF67C-C349-4F1A-A792-A15D7485376F}" dt="2020-11-05T18:29:06.237" v="7086"/>
        <pc:sldMkLst>
          <pc:docMk/>
          <pc:sldMk cId="1572287138" sldId="322"/>
        </pc:sldMkLst>
        <pc:spChg chg="mod">
          <ac:chgData name="Fotheringham J (John)" userId="S::john.fotheringham_gov.scot#ext#@thedatalab.onmicrosoft.com::ee5cd388-b9b5-4fcd-93e1-0c11a8461d76" providerId="AD" clId="Web-{671EF67C-C349-4F1A-A792-A15D7485376F}" dt="2020-11-05T18:06:35.924" v="5494" actId="20577"/>
          <ac:spMkLst>
            <pc:docMk/>
            <pc:sldMk cId="1572287138" sldId="322"/>
            <ac:spMk id="7" creationId="{00000000-0000-0000-0000-000000000000}"/>
          </ac:spMkLst>
        </pc:spChg>
      </pc:sldChg>
      <pc:sldChg chg="modSp add replId">
        <pc:chgData name="Fotheringham J (John)" userId="S::john.fotheringham_gov.scot#ext#@thedatalab.onmicrosoft.com::ee5cd388-b9b5-4fcd-93e1-0c11a8461d76" providerId="AD" clId="Web-{671EF67C-C349-4F1A-A792-A15D7485376F}" dt="2020-11-05T19:08:34.266" v="8137" actId="20577"/>
        <pc:sldMkLst>
          <pc:docMk/>
          <pc:sldMk cId="4281160686" sldId="323"/>
        </pc:sldMkLst>
        <pc:spChg chg="mod">
          <ac:chgData name="Fotheringham J (John)" userId="S::john.fotheringham_gov.scot#ext#@thedatalab.onmicrosoft.com::ee5cd388-b9b5-4fcd-93e1-0c11a8461d76" providerId="AD" clId="Web-{671EF67C-C349-4F1A-A792-A15D7485376F}" dt="2020-11-05T19:08:34.266" v="8137" actId="20577"/>
          <ac:spMkLst>
            <pc:docMk/>
            <pc:sldMk cId="4281160686" sldId="323"/>
            <ac:spMk id="7" creationId="{00000000-0000-0000-0000-000000000000}"/>
          </ac:spMkLst>
        </pc:spChg>
      </pc:sldChg>
    </pc:docChg>
  </pc:docChgLst>
  <pc:docChgLst>
    <pc:chgData name="Fotheringham J (John)" userId="S::john.fotheringham_gov.scot#ext#@thedatalab.onmicrosoft.com::ee5cd388-b9b5-4fcd-93e1-0c11a8461d76" providerId="AD" clId="Web-{5139BAE9-A69C-7A2E-2886-7C82250AF0B8}"/>
    <pc:docChg chg="modSld">
      <pc:chgData name="Fotheringham J (John)" userId="S::john.fotheringham_gov.scot#ext#@thedatalab.onmicrosoft.com::ee5cd388-b9b5-4fcd-93e1-0c11a8461d76" providerId="AD" clId="Web-{5139BAE9-A69C-7A2E-2886-7C82250AF0B8}" dt="2020-11-12T12:49:49.554" v="35" actId="20577"/>
      <pc:docMkLst>
        <pc:docMk/>
      </pc:docMkLst>
      <pc:sldChg chg="modSp">
        <pc:chgData name="Fotheringham J (John)" userId="S::john.fotheringham_gov.scot#ext#@thedatalab.onmicrosoft.com::ee5cd388-b9b5-4fcd-93e1-0c11a8461d76" providerId="AD" clId="Web-{5139BAE9-A69C-7A2E-2886-7C82250AF0B8}" dt="2020-11-12T12:49:49.554" v="34" actId="20577"/>
        <pc:sldMkLst>
          <pc:docMk/>
          <pc:sldMk cId="3934094551" sldId="277"/>
        </pc:sldMkLst>
        <pc:spChg chg="mod">
          <ac:chgData name="Fotheringham J (John)" userId="S::john.fotheringham_gov.scot#ext#@thedatalab.onmicrosoft.com::ee5cd388-b9b5-4fcd-93e1-0c11a8461d76" providerId="AD" clId="Web-{5139BAE9-A69C-7A2E-2886-7C82250AF0B8}" dt="2020-11-12T12:49:49.554" v="34" actId="20577"/>
          <ac:spMkLst>
            <pc:docMk/>
            <pc:sldMk cId="3934094551" sldId="277"/>
            <ac:spMk id="3" creationId="{00000000-0000-0000-0000-000000000000}"/>
          </ac:spMkLst>
        </pc:spChg>
      </pc:sldChg>
    </pc:docChg>
  </pc:docChgLst>
  <pc:docChgLst>
    <pc:chgData name="Fotheringham J (John)" userId="S::john.fotheringham_gov.scot#ext#@thedatalab.onmicrosoft.com::ee5cd388-b9b5-4fcd-93e1-0c11a8461d76" providerId="AD" clId="Web-{681E67FA-4CF4-4924-AD50-AFF24888217F}"/>
    <pc:docChg chg="modSld">
      <pc:chgData name="Fotheringham J (John)" userId="S::john.fotheringham_gov.scot#ext#@thedatalab.onmicrosoft.com::ee5cd388-b9b5-4fcd-93e1-0c11a8461d76" providerId="AD" clId="Web-{681E67FA-4CF4-4924-AD50-AFF24888217F}" dt="2020-11-04T17:19:08.011" v="505"/>
      <pc:docMkLst>
        <pc:docMk/>
      </pc:docMkLst>
      <pc:sldChg chg="modSp">
        <pc:chgData name="Fotheringham J (John)" userId="S::john.fotheringham_gov.scot#ext#@thedatalab.onmicrosoft.com::ee5cd388-b9b5-4fcd-93e1-0c11a8461d76" providerId="AD" clId="Web-{681E67FA-4CF4-4924-AD50-AFF24888217F}" dt="2020-11-04T17:13:59.811" v="367"/>
        <pc:sldMkLst>
          <pc:docMk/>
          <pc:sldMk cId="4176751739" sldId="290"/>
        </pc:sldMkLst>
        <pc:graphicFrameChg chg="mod modGraphic">
          <ac:chgData name="Fotheringham J (John)" userId="S::john.fotheringham_gov.scot#ext#@thedatalab.onmicrosoft.com::ee5cd388-b9b5-4fcd-93e1-0c11a8461d76" providerId="AD" clId="Web-{681E67FA-4CF4-4924-AD50-AFF24888217F}" dt="2020-11-04T17:13:59.811" v="367"/>
          <ac:graphicFrameMkLst>
            <pc:docMk/>
            <pc:sldMk cId="4176751739" sldId="290"/>
            <ac:graphicFrameMk id="2" creationId="{00000000-0000-0000-0000-000000000000}"/>
          </ac:graphicFrameMkLst>
        </pc:graphicFrameChg>
      </pc:sldChg>
      <pc:sldChg chg="modSp">
        <pc:chgData name="Fotheringham J (John)" userId="S::john.fotheringham_gov.scot#ext#@thedatalab.onmicrosoft.com::ee5cd388-b9b5-4fcd-93e1-0c11a8461d76" providerId="AD" clId="Web-{681E67FA-4CF4-4924-AD50-AFF24888217F}" dt="2020-11-04T17:19:08.011" v="505"/>
        <pc:sldMkLst>
          <pc:docMk/>
          <pc:sldMk cId="1776761203" sldId="305"/>
        </pc:sldMkLst>
        <pc:graphicFrameChg chg="mod modGraphic">
          <ac:chgData name="Fotheringham J (John)" userId="S::john.fotheringham_gov.scot#ext#@thedatalab.onmicrosoft.com::ee5cd388-b9b5-4fcd-93e1-0c11a8461d76" providerId="AD" clId="Web-{681E67FA-4CF4-4924-AD50-AFF24888217F}" dt="2020-11-04T17:19:08.011" v="505"/>
          <ac:graphicFrameMkLst>
            <pc:docMk/>
            <pc:sldMk cId="1776761203" sldId="305"/>
            <ac:graphicFrameMk id="2" creationId="{00000000-0000-0000-0000-000000000000}"/>
          </ac:graphicFrameMkLst>
        </pc:graphicFrameChg>
      </pc:sldChg>
      <pc:sldChg chg="modSp">
        <pc:chgData name="Fotheringham J (John)" userId="S::john.fotheringham_gov.scot#ext#@thedatalab.onmicrosoft.com::ee5cd388-b9b5-4fcd-93e1-0c11a8461d76" providerId="AD" clId="Web-{681E67FA-4CF4-4924-AD50-AFF24888217F}" dt="2020-11-04T17:18:27.434" v="497"/>
        <pc:sldMkLst>
          <pc:docMk/>
          <pc:sldMk cId="2778373754" sldId="306"/>
        </pc:sldMkLst>
        <pc:graphicFrameChg chg="mod modGraphic">
          <ac:chgData name="Fotheringham J (John)" userId="S::john.fotheringham_gov.scot#ext#@thedatalab.onmicrosoft.com::ee5cd388-b9b5-4fcd-93e1-0c11a8461d76" providerId="AD" clId="Web-{681E67FA-4CF4-4924-AD50-AFF24888217F}" dt="2020-11-04T17:18:27.434" v="497"/>
          <ac:graphicFrameMkLst>
            <pc:docMk/>
            <pc:sldMk cId="2778373754" sldId="306"/>
            <ac:graphicFrameMk id="2" creationId="{00000000-0000-0000-0000-000000000000}"/>
          </ac:graphicFrameMkLst>
        </pc:graphicFrameChg>
      </pc:sldChg>
    </pc:docChg>
  </pc:docChgLst>
  <pc:docChgLst>
    <pc:chgData name="Fotheringham J (John)" userId="S::john.fotheringham_gov.scot#ext#@thedatalab.onmicrosoft.com::ee5cd388-b9b5-4fcd-93e1-0c11a8461d76" providerId="AD" clId="Web-{D6B17392-1C42-464C-B89D-D130617C654C}"/>
    <pc:docChg chg="modSld">
      <pc:chgData name="Fotheringham J (John)" userId="S::john.fotheringham_gov.scot#ext#@thedatalab.onmicrosoft.com::ee5cd388-b9b5-4fcd-93e1-0c11a8461d76" providerId="AD" clId="Web-{D6B17392-1C42-464C-B89D-D130617C654C}" dt="2020-11-04T12:35:59.161" v="5" actId="20577"/>
      <pc:docMkLst>
        <pc:docMk/>
      </pc:docMkLst>
      <pc:sldChg chg="modSp">
        <pc:chgData name="Fotheringham J (John)" userId="S::john.fotheringham_gov.scot#ext#@thedatalab.onmicrosoft.com::ee5cd388-b9b5-4fcd-93e1-0c11a8461d76" providerId="AD" clId="Web-{D6B17392-1C42-464C-B89D-D130617C654C}" dt="2020-11-04T12:35:59.161" v="4" actId="20577"/>
        <pc:sldMkLst>
          <pc:docMk/>
          <pc:sldMk cId="3934094551" sldId="277"/>
        </pc:sldMkLst>
        <pc:spChg chg="mod">
          <ac:chgData name="Fotheringham J (John)" userId="S::john.fotheringham_gov.scot#ext#@thedatalab.onmicrosoft.com::ee5cd388-b9b5-4fcd-93e1-0c11a8461d76" providerId="AD" clId="Web-{D6B17392-1C42-464C-B89D-D130617C654C}" dt="2020-11-04T12:35:59.161" v="4" actId="20577"/>
          <ac:spMkLst>
            <pc:docMk/>
            <pc:sldMk cId="3934094551" sldId="277"/>
            <ac:spMk id="3" creationId="{00000000-0000-0000-0000-000000000000}"/>
          </ac:spMkLst>
        </pc:spChg>
      </pc:sldChg>
    </pc:docChg>
  </pc:docChgLst>
  <pc:docChgLst>
    <pc:chgData name="Fotheringham J (John)" userId="S::john.fotheringham_gov.scot#ext#@thedatalab.onmicrosoft.com::ee5cd388-b9b5-4fcd-93e1-0c11a8461d76" providerId="AD" clId="Web-{461E03B5-DAFE-4CF6-BBCB-698633D3514F}"/>
    <pc:docChg chg="modSld">
      <pc:chgData name="Fotheringham J (John)" userId="S::john.fotheringham_gov.scot#ext#@thedatalab.onmicrosoft.com::ee5cd388-b9b5-4fcd-93e1-0c11a8461d76" providerId="AD" clId="Web-{461E03B5-DAFE-4CF6-BBCB-698633D3514F}" dt="2020-11-06T11:28:43.622" v="2049"/>
      <pc:docMkLst>
        <pc:docMk/>
      </pc:docMkLst>
      <pc:sldChg chg="modSp">
        <pc:chgData name="Fotheringham J (John)" userId="S::john.fotheringham_gov.scot#ext#@thedatalab.onmicrosoft.com::ee5cd388-b9b5-4fcd-93e1-0c11a8461d76" providerId="AD" clId="Web-{461E03B5-DAFE-4CF6-BBCB-698633D3514F}" dt="2020-11-06T11:21:05.502" v="1187"/>
        <pc:sldMkLst>
          <pc:docMk/>
          <pc:sldMk cId="1493152367" sldId="292"/>
        </pc:sldMkLst>
        <pc:graphicFrameChg chg="mod modGraphic">
          <ac:chgData name="Fotheringham J (John)" userId="S::john.fotheringham_gov.scot#ext#@thedatalab.onmicrosoft.com::ee5cd388-b9b5-4fcd-93e1-0c11a8461d76" providerId="AD" clId="Web-{461E03B5-DAFE-4CF6-BBCB-698633D3514F}" dt="2020-11-06T11:21:05.502" v="1187"/>
          <ac:graphicFrameMkLst>
            <pc:docMk/>
            <pc:sldMk cId="1493152367" sldId="292"/>
            <ac:graphicFrameMk id="2" creationId="{00000000-0000-0000-0000-000000000000}"/>
          </ac:graphicFrameMkLst>
        </pc:graphicFrameChg>
      </pc:sldChg>
      <pc:sldChg chg="modSp">
        <pc:chgData name="Fotheringham J (John)" userId="S::john.fotheringham_gov.scot#ext#@thedatalab.onmicrosoft.com::ee5cd388-b9b5-4fcd-93e1-0c11a8461d76" providerId="AD" clId="Web-{461E03B5-DAFE-4CF6-BBCB-698633D3514F}" dt="2020-11-06T11:28:43.622" v="2049"/>
        <pc:sldMkLst>
          <pc:docMk/>
          <pc:sldMk cId="3346680783" sldId="293"/>
        </pc:sldMkLst>
        <pc:graphicFrameChg chg="mod modGraphic">
          <ac:chgData name="Fotheringham J (John)" userId="S::john.fotheringham_gov.scot#ext#@thedatalab.onmicrosoft.com::ee5cd388-b9b5-4fcd-93e1-0c11a8461d76" providerId="AD" clId="Web-{461E03B5-DAFE-4CF6-BBCB-698633D3514F}" dt="2020-11-06T11:28:43.622" v="2049"/>
          <ac:graphicFrameMkLst>
            <pc:docMk/>
            <pc:sldMk cId="3346680783" sldId="293"/>
            <ac:graphicFrameMk id="2" creationId="{00000000-0000-0000-0000-000000000000}"/>
          </ac:graphicFrameMkLst>
        </pc:graphicFrameChg>
      </pc:sldChg>
      <pc:sldChg chg="modSp">
        <pc:chgData name="Fotheringham J (John)" userId="S::john.fotheringham_gov.scot#ext#@thedatalab.onmicrosoft.com::ee5cd388-b9b5-4fcd-93e1-0c11a8461d76" providerId="AD" clId="Web-{461E03B5-DAFE-4CF6-BBCB-698633D3514F}" dt="2020-11-06T11:17:08.293" v="529"/>
        <pc:sldMkLst>
          <pc:docMk/>
          <pc:sldMk cId="714898902" sldId="312"/>
        </pc:sldMkLst>
        <pc:graphicFrameChg chg="mod modGraphic">
          <ac:chgData name="Fotheringham J (John)" userId="S::john.fotheringham_gov.scot#ext#@thedatalab.onmicrosoft.com::ee5cd388-b9b5-4fcd-93e1-0c11a8461d76" providerId="AD" clId="Web-{461E03B5-DAFE-4CF6-BBCB-698633D3514F}" dt="2020-11-06T11:17:08.293" v="529"/>
          <ac:graphicFrameMkLst>
            <pc:docMk/>
            <pc:sldMk cId="714898902" sldId="312"/>
            <ac:graphicFrameMk id="2" creationId="{00000000-0000-0000-0000-000000000000}"/>
          </ac:graphicFrameMkLst>
        </pc:graphicFrameChg>
      </pc:sldChg>
      <pc:sldChg chg="modSp">
        <pc:chgData name="Fotheringham J (John)" userId="S::john.fotheringham_gov.scot#ext#@thedatalab.onmicrosoft.com::ee5cd388-b9b5-4fcd-93e1-0c11a8461d76" providerId="AD" clId="Web-{461E03B5-DAFE-4CF6-BBCB-698633D3514F}" dt="2020-11-06T11:27:12.730" v="1791"/>
        <pc:sldMkLst>
          <pc:docMk/>
          <pc:sldMk cId="74136502" sldId="313"/>
        </pc:sldMkLst>
        <pc:graphicFrameChg chg="mod modGraphic">
          <ac:chgData name="Fotheringham J (John)" userId="S::john.fotheringham_gov.scot#ext#@thedatalab.onmicrosoft.com::ee5cd388-b9b5-4fcd-93e1-0c11a8461d76" providerId="AD" clId="Web-{461E03B5-DAFE-4CF6-BBCB-698633D3514F}" dt="2020-11-06T11:27:12.730" v="1791"/>
          <ac:graphicFrameMkLst>
            <pc:docMk/>
            <pc:sldMk cId="74136502" sldId="313"/>
            <ac:graphicFrameMk id="2" creationId="{00000000-0000-0000-0000-000000000000}"/>
          </ac:graphicFrameMkLst>
        </pc:graphicFrameChg>
      </pc:sldChg>
      <pc:sldChg chg="modSp">
        <pc:chgData name="Fotheringham J (John)" userId="S::john.fotheringham_gov.scot#ext#@thedatalab.onmicrosoft.com::ee5cd388-b9b5-4fcd-93e1-0c11a8461d76" providerId="AD" clId="Web-{461E03B5-DAFE-4CF6-BBCB-698633D3514F}" dt="2020-11-06T11:11:46.801" v="4" actId="20577"/>
        <pc:sldMkLst>
          <pc:docMk/>
          <pc:sldMk cId="2435053277" sldId="321"/>
        </pc:sldMkLst>
        <pc:spChg chg="mod">
          <ac:chgData name="Fotheringham J (John)" userId="S::john.fotheringham_gov.scot#ext#@thedatalab.onmicrosoft.com::ee5cd388-b9b5-4fcd-93e1-0c11a8461d76" providerId="AD" clId="Web-{461E03B5-DAFE-4CF6-BBCB-698633D3514F}" dt="2020-11-06T11:11:46.801" v="4" actId="20577"/>
          <ac:spMkLst>
            <pc:docMk/>
            <pc:sldMk cId="2435053277" sldId="321"/>
            <ac:spMk id="7" creationId="{00000000-0000-0000-0000-000000000000}"/>
          </ac:spMkLst>
        </pc:spChg>
      </pc:sldChg>
    </pc:docChg>
  </pc:docChgLst>
  <pc:docChgLst>
    <pc:chgData name="Darot J (Jeremy)" userId="S::jeremy.darot_gov.scot#ext#@thedatalab.onmicrosoft.com::c0415fd6-9ab7-4f23-9b36-a4e198196041" providerId="AD" clId="Web-{469A59B5-E24C-4166-B575-065BAE91F6C7}"/>
    <pc:docChg chg="">
      <pc:chgData name="Darot J (Jeremy)" userId="S::jeremy.darot_gov.scot#ext#@thedatalab.onmicrosoft.com::c0415fd6-9ab7-4f23-9b36-a4e198196041" providerId="AD" clId="Web-{469A59B5-E24C-4166-B575-065BAE91F6C7}" dt="2020-10-22T08:31:08.817" v="6"/>
      <pc:docMkLst>
        <pc:docMk/>
      </pc:docMkLst>
      <pc:sldChg chg="addCm">
        <pc:chgData name="Darot J (Jeremy)" userId="S::jeremy.darot_gov.scot#ext#@thedatalab.onmicrosoft.com::c0415fd6-9ab7-4f23-9b36-a4e198196041" providerId="AD" clId="Web-{469A59B5-E24C-4166-B575-065BAE91F6C7}" dt="2020-10-22T08:28:17.503" v="3"/>
        <pc:sldMkLst>
          <pc:docMk/>
          <pc:sldMk cId="525298662" sldId="258"/>
        </pc:sldMkLst>
      </pc:sldChg>
      <pc:sldChg chg="addCm">
        <pc:chgData name="Darot J (Jeremy)" userId="S::jeremy.darot_gov.scot#ext#@thedatalab.onmicrosoft.com::c0415fd6-9ab7-4f23-9b36-a4e198196041" providerId="AD" clId="Web-{469A59B5-E24C-4166-B575-065BAE91F6C7}" dt="2020-10-22T08:29:18.379" v="4"/>
        <pc:sldMkLst>
          <pc:docMk/>
          <pc:sldMk cId="2233155330" sldId="260"/>
        </pc:sldMkLst>
      </pc:sldChg>
      <pc:sldChg chg="addCm">
        <pc:chgData name="Darot J (Jeremy)" userId="S::jeremy.darot_gov.scot#ext#@thedatalab.onmicrosoft.com::c0415fd6-9ab7-4f23-9b36-a4e198196041" providerId="AD" clId="Web-{469A59B5-E24C-4166-B575-065BAE91F6C7}" dt="2020-10-22T08:30:05.817" v="5"/>
        <pc:sldMkLst>
          <pc:docMk/>
          <pc:sldMk cId="1514867010" sldId="261"/>
        </pc:sldMkLst>
      </pc:sldChg>
      <pc:sldChg chg="addCm">
        <pc:chgData name="Darot J (Jeremy)" userId="S::jeremy.darot_gov.scot#ext#@thedatalab.onmicrosoft.com::c0415fd6-9ab7-4f23-9b36-a4e198196041" providerId="AD" clId="Web-{469A59B5-E24C-4166-B575-065BAE91F6C7}" dt="2020-10-22T08:31:08.817" v="6"/>
        <pc:sldMkLst>
          <pc:docMk/>
          <pc:sldMk cId="638472015" sldId="262"/>
        </pc:sldMkLst>
      </pc:sldChg>
      <pc:sldChg chg="addCm">
        <pc:chgData name="Darot J (Jeremy)" userId="S::jeremy.darot_gov.scot#ext#@thedatalab.onmicrosoft.com::c0415fd6-9ab7-4f23-9b36-a4e198196041" providerId="AD" clId="Web-{469A59B5-E24C-4166-B575-065BAE91F6C7}" dt="2020-10-22T08:20:50.312" v="1"/>
        <pc:sldMkLst>
          <pc:docMk/>
          <pc:sldMk cId="1515082738" sldId="282"/>
        </pc:sldMkLst>
      </pc:sldChg>
      <pc:sldChg chg="addCm">
        <pc:chgData name="Darot J (Jeremy)" userId="S::jeremy.darot_gov.scot#ext#@thedatalab.onmicrosoft.com::c0415fd6-9ab7-4f23-9b36-a4e198196041" providerId="AD" clId="Web-{469A59B5-E24C-4166-B575-065BAE91F6C7}" dt="2020-10-22T08:22:25.672" v="2"/>
        <pc:sldMkLst>
          <pc:docMk/>
          <pc:sldMk cId="4017901771" sldId="284"/>
        </pc:sldMkLst>
      </pc:sldChg>
    </pc:docChg>
  </pc:docChgLst>
  <pc:docChgLst>
    <pc:chgData name="Fotheringham J (John)" userId="S::john.fotheringham_gov.scot#ext#@thedatalab.onmicrosoft.com::ee5cd388-b9b5-4fcd-93e1-0c11a8461d76" providerId="AD" clId="Web-{2927C857-F808-4DC8-87B7-356D578C6C02}"/>
    <pc:docChg chg="delSld modSld">
      <pc:chgData name="Fotheringham J (John)" userId="S::john.fotheringham_gov.scot#ext#@thedatalab.onmicrosoft.com::ee5cd388-b9b5-4fcd-93e1-0c11a8461d76" providerId="AD" clId="Web-{2927C857-F808-4DC8-87B7-356D578C6C02}" dt="2020-11-06T19:30:37.514" v="7853"/>
      <pc:docMkLst>
        <pc:docMk/>
      </pc:docMkLst>
      <pc:sldChg chg="del">
        <pc:chgData name="Fotheringham J (John)" userId="S::john.fotheringham_gov.scot#ext#@thedatalab.onmicrosoft.com::ee5cd388-b9b5-4fcd-93e1-0c11a8461d76" providerId="AD" clId="Web-{2927C857-F808-4DC8-87B7-356D578C6C02}" dt="2020-11-06T18:44:20.687" v="345"/>
        <pc:sldMkLst>
          <pc:docMk/>
          <pc:sldMk cId="3732341419" sldId="286"/>
        </pc:sldMkLst>
      </pc:sldChg>
      <pc:sldChg chg="modSp">
        <pc:chgData name="Fotheringham J (John)" userId="S::john.fotheringham_gov.scot#ext#@thedatalab.onmicrosoft.com::ee5cd388-b9b5-4fcd-93e1-0c11a8461d76" providerId="AD" clId="Web-{2927C857-F808-4DC8-87B7-356D578C6C02}" dt="2020-11-06T18:52:06.227" v="1647"/>
        <pc:sldMkLst>
          <pc:docMk/>
          <pc:sldMk cId="4176751739" sldId="290"/>
        </pc:sldMkLst>
        <pc:graphicFrameChg chg="mod modGraphic">
          <ac:chgData name="Fotheringham J (John)" userId="S::john.fotheringham_gov.scot#ext#@thedatalab.onmicrosoft.com::ee5cd388-b9b5-4fcd-93e1-0c11a8461d76" providerId="AD" clId="Web-{2927C857-F808-4DC8-87B7-356D578C6C02}" dt="2020-11-06T18:52:06.227" v="1647"/>
          <ac:graphicFrameMkLst>
            <pc:docMk/>
            <pc:sldMk cId="4176751739" sldId="290"/>
            <ac:graphicFrameMk id="2" creationId="{00000000-0000-0000-0000-000000000000}"/>
          </ac:graphicFrameMkLst>
        </pc:graphicFrameChg>
      </pc:sldChg>
      <pc:sldChg chg="modSp">
        <pc:chgData name="Fotheringham J (John)" userId="S::john.fotheringham_gov.scot#ext#@thedatalab.onmicrosoft.com::ee5cd388-b9b5-4fcd-93e1-0c11a8461d76" providerId="AD" clId="Web-{2927C857-F808-4DC8-87B7-356D578C6C02}" dt="2020-11-06T19:03:45.343" v="3625"/>
        <pc:sldMkLst>
          <pc:docMk/>
          <pc:sldMk cId="3346680783" sldId="293"/>
        </pc:sldMkLst>
        <pc:graphicFrameChg chg="mod modGraphic">
          <ac:chgData name="Fotheringham J (John)" userId="S::john.fotheringham_gov.scot#ext#@thedatalab.onmicrosoft.com::ee5cd388-b9b5-4fcd-93e1-0c11a8461d76" providerId="AD" clId="Web-{2927C857-F808-4DC8-87B7-356D578C6C02}" dt="2020-11-06T19:03:45.343" v="3625"/>
          <ac:graphicFrameMkLst>
            <pc:docMk/>
            <pc:sldMk cId="3346680783" sldId="293"/>
            <ac:graphicFrameMk id="2" creationId="{00000000-0000-0000-0000-000000000000}"/>
          </ac:graphicFrameMkLst>
        </pc:graphicFrameChg>
      </pc:sldChg>
      <pc:sldChg chg="modSp">
        <pc:chgData name="Fotheringham J (John)" userId="S::john.fotheringham_gov.scot#ext#@thedatalab.onmicrosoft.com::ee5cd388-b9b5-4fcd-93e1-0c11a8461d76" providerId="AD" clId="Web-{2927C857-F808-4DC8-87B7-356D578C6C02}" dt="2020-11-06T19:30:37.514" v="7853"/>
        <pc:sldMkLst>
          <pc:docMk/>
          <pc:sldMk cId="3178826098" sldId="294"/>
        </pc:sldMkLst>
        <pc:graphicFrameChg chg="mod modGraphic">
          <ac:chgData name="Fotheringham J (John)" userId="S::john.fotheringham_gov.scot#ext#@thedatalab.onmicrosoft.com::ee5cd388-b9b5-4fcd-93e1-0c11a8461d76" providerId="AD" clId="Web-{2927C857-F808-4DC8-87B7-356D578C6C02}" dt="2020-11-06T19:30:37.514" v="7853"/>
          <ac:graphicFrameMkLst>
            <pc:docMk/>
            <pc:sldMk cId="3178826098" sldId="294"/>
            <ac:graphicFrameMk id="4" creationId="{00000000-0000-0000-0000-000000000000}"/>
          </ac:graphicFrameMkLst>
        </pc:graphicFrameChg>
      </pc:sldChg>
      <pc:sldChg chg="modSp">
        <pc:chgData name="Fotheringham J (John)" userId="S::john.fotheringham_gov.scot#ext#@thedatalab.onmicrosoft.com::ee5cd388-b9b5-4fcd-93e1-0c11a8461d76" providerId="AD" clId="Web-{2927C857-F808-4DC8-87B7-356D578C6C02}" dt="2020-11-06T19:10:36.010" v="4969"/>
        <pc:sldMkLst>
          <pc:docMk/>
          <pc:sldMk cId="1499196393" sldId="299"/>
        </pc:sldMkLst>
        <pc:graphicFrameChg chg="mod modGraphic">
          <ac:chgData name="Fotheringham J (John)" userId="S::john.fotheringham_gov.scot#ext#@thedatalab.onmicrosoft.com::ee5cd388-b9b5-4fcd-93e1-0c11a8461d76" providerId="AD" clId="Web-{2927C857-F808-4DC8-87B7-356D578C6C02}" dt="2020-11-06T19:10:36.010" v="4969"/>
          <ac:graphicFrameMkLst>
            <pc:docMk/>
            <pc:sldMk cId="1499196393" sldId="299"/>
            <ac:graphicFrameMk id="2" creationId="{00000000-0000-0000-0000-000000000000}"/>
          </ac:graphicFrameMkLst>
        </pc:graphicFrameChg>
      </pc:sldChg>
      <pc:sldChg chg="modSp">
        <pc:chgData name="Fotheringham J (John)" userId="S::john.fotheringham_gov.scot#ext#@thedatalab.onmicrosoft.com::ee5cd388-b9b5-4fcd-93e1-0c11a8461d76" providerId="AD" clId="Web-{2927C857-F808-4DC8-87B7-356D578C6C02}" dt="2020-11-06T18:59:24.550" v="2935"/>
        <pc:sldMkLst>
          <pc:docMk/>
          <pc:sldMk cId="2652360446" sldId="314"/>
        </pc:sldMkLst>
        <pc:graphicFrameChg chg="mod modGraphic">
          <ac:chgData name="Fotheringham J (John)" userId="S::john.fotheringham_gov.scot#ext#@thedatalab.onmicrosoft.com::ee5cd388-b9b5-4fcd-93e1-0c11a8461d76" providerId="AD" clId="Web-{2927C857-F808-4DC8-87B7-356D578C6C02}" dt="2020-11-06T18:59:24.550" v="2935"/>
          <ac:graphicFrameMkLst>
            <pc:docMk/>
            <pc:sldMk cId="2652360446" sldId="314"/>
            <ac:graphicFrameMk id="2" creationId="{00000000-0000-0000-0000-000000000000}"/>
          </ac:graphicFrameMkLst>
        </pc:graphicFrameChg>
      </pc:sldChg>
      <pc:sldChg chg="modSp">
        <pc:chgData name="Fotheringham J (John)" userId="S::john.fotheringham_gov.scot#ext#@thedatalab.onmicrosoft.com::ee5cd388-b9b5-4fcd-93e1-0c11a8461d76" providerId="AD" clId="Web-{2927C857-F808-4DC8-87B7-356D578C6C02}" dt="2020-11-06T18:42:52.563" v="277"/>
        <pc:sldMkLst>
          <pc:docMk/>
          <pc:sldMk cId="3278943063" sldId="315"/>
        </pc:sldMkLst>
        <pc:graphicFrameChg chg="mod modGraphic">
          <ac:chgData name="Fotheringham J (John)" userId="S::john.fotheringham_gov.scot#ext#@thedatalab.onmicrosoft.com::ee5cd388-b9b5-4fcd-93e1-0c11a8461d76" providerId="AD" clId="Web-{2927C857-F808-4DC8-87B7-356D578C6C02}" dt="2020-11-06T18:42:52.563" v="277"/>
          <ac:graphicFrameMkLst>
            <pc:docMk/>
            <pc:sldMk cId="3278943063" sldId="315"/>
            <ac:graphicFrameMk id="2" creationId="{00000000-0000-0000-0000-000000000000}"/>
          </ac:graphicFrameMkLst>
        </pc:graphicFrameChg>
      </pc:sldChg>
      <pc:sldChg chg="modSp">
        <pc:chgData name="Fotheringham J (John)" userId="S::john.fotheringham_gov.scot#ext#@thedatalab.onmicrosoft.com::ee5cd388-b9b5-4fcd-93e1-0c11a8461d76" providerId="AD" clId="Web-{2927C857-F808-4DC8-87B7-356D578C6C02}" dt="2020-11-06T19:17:19.367" v="6753"/>
        <pc:sldMkLst>
          <pc:docMk/>
          <pc:sldMk cId="3882713671" sldId="316"/>
        </pc:sldMkLst>
        <pc:graphicFrameChg chg="mod modGraphic">
          <ac:chgData name="Fotheringham J (John)" userId="S::john.fotheringham_gov.scot#ext#@thedatalab.onmicrosoft.com::ee5cd388-b9b5-4fcd-93e1-0c11a8461d76" providerId="AD" clId="Web-{2927C857-F808-4DC8-87B7-356D578C6C02}" dt="2020-11-06T19:17:19.367" v="6753"/>
          <ac:graphicFrameMkLst>
            <pc:docMk/>
            <pc:sldMk cId="3882713671" sldId="316"/>
            <ac:graphicFrameMk id="2" creationId="{00000000-0000-0000-0000-000000000000}"/>
          </ac:graphicFrameMkLst>
        </pc:graphicFrameChg>
      </pc:sldChg>
      <pc:sldChg chg="del">
        <pc:chgData name="Fotheringham J (John)" userId="S::john.fotheringham_gov.scot#ext#@thedatalab.onmicrosoft.com::ee5cd388-b9b5-4fcd-93e1-0c11a8461d76" providerId="AD" clId="Web-{2927C857-F808-4DC8-87B7-356D578C6C02}" dt="2020-11-06T18:43:33.953" v="344"/>
        <pc:sldMkLst>
          <pc:docMk/>
          <pc:sldMk cId="354248935" sldId="317"/>
        </pc:sldMkLst>
      </pc:sldChg>
    </pc:docChg>
  </pc:docChgLst>
  <pc:docChgLst>
    <pc:chgData name="Fotheringham J (John)" userId="S::john.fotheringham_gov.scot#ext#@thedatalab.onmicrosoft.com::ee5cd388-b9b5-4fcd-93e1-0c11a8461d76" providerId="AD" clId="Web-{5849DE21-65C3-4064-A94A-3985146253E1}"/>
    <pc:docChg chg="modSld">
      <pc:chgData name="Fotheringham J (John)" userId="S::john.fotheringham_gov.scot#ext#@thedatalab.onmicrosoft.com::ee5cd388-b9b5-4fcd-93e1-0c11a8461d76" providerId="AD" clId="Web-{5849DE21-65C3-4064-A94A-3985146253E1}" dt="2020-11-05T21:18:17.606" v="7853"/>
      <pc:docMkLst>
        <pc:docMk/>
      </pc:docMkLst>
      <pc:sldChg chg="modSp">
        <pc:chgData name="Fotheringham J (John)" userId="S::john.fotheringham_gov.scot#ext#@thedatalab.onmicrosoft.com::ee5cd388-b9b5-4fcd-93e1-0c11a8461d76" providerId="AD" clId="Web-{5849DE21-65C3-4064-A94A-3985146253E1}" dt="2020-11-05T20:41:33.605" v="2463"/>
        <pc:sldMkLst>
          <pc:docMk/>
          <pc:sldMk cId="1343860547" sldId="291"/>
        </pc:sldMkLst>
        <pc:graphicFrameChg chg="mod modGraphic">
          <ac:chgData name="Fotheringham J (John)" userId="S::john.fotheringham_gov.scot#ext#@thedatalab.onmicrosoft.com::ee5cd388-b9b5-4fcd-93e1-0c11a8461d76" providerId="AD" clId="Web-{5849DE21-65C3-4064-A94A-3985146253E1}" dt="2020-11-05T20:41:33.605" v="2463"/>
          <ac:graphicFrameMkLst>
            <pc:docMk/>
            <pc:sldMk cId="1343860547" sldId="291"/>
            <ac:graphicFrameMk id="2" creationId="{00000000-0000-0000-0000-000000000000}"/>
          </ac:graphicFrameMkLst>
        </pc:graphicFrameChg>
      </pc:sldChg>
      <pc:sldChg chg="modSp">
        <pc:chgData name="Fotheringham J (John)" userId="S::john.fotheringham_gov.scot#ext#@thedatalab.onmicrosoft.com::ee5cd388-b9b5-4fcd-93e1-0c11a8461d76" providerId="AD" clId="Web-{5849DE21-65C3-4064-A94A-3985146253E1}" dt="2020-11-05T21:04:09.712" v="5707"/>
        <pc:sldMkLst>
          <pc:docMk/>
          <pc:sldMk cId="1493152367" sldId="292"/>
        </pc:sldMkLst>
        <pc:graphicFrameChg chg="mod modGraphic">
          <ac:chgData name="Fotheringham J (John)" userId="S::john.fotheringham_gov.scot#ext#@thedatalab.onmicrosoft.com::ee5cd388-b9b5-4fcd-93e1-0c11a8461d76" providerId="AD" clId="Web-{5849DE21-65C3-4064-A94A-3985146253E1}" dt="2020-11-05T21:04:09.712" v="5707"/>
          <ac:graphicFrameMkLst>
            <pc:docMk/>
            <pc:sldMk cId="1493152367" sldId="292"/>
            <ac:graphicFrameMk id="2" creationId="{00000000-0000-0000-0000-000000000000}"/>
          </ac:graphicFrameMkLst>
        </pc:graphicFrameChg>
      </pc:sldChg>
      <pc:sldChg chg="modSp">
        <pc:chgData name="Fotheringham J (John)" userId="S::john.fotheringham_gov.scot#ext#@thedatalab.onmicrosoft.com::ee5cd388-b9b5-4fcd-93e1-0c11a8461d76" providerId="AD" clId="Web-{5849DE21-65C3-4064-A94A-3985146253E1}" dt="2020-11-05T21:12:34.986" v="7107"/>
        <pc:sldMkLst>
          <pc:docMk/>
          <pc:sldMk cId="3346680783" sldId="293"/>
        </pc:sldMkLst>
        <pc:graphicFrameChg chg="mod modGraphic">
          <ac:chgData name="Fotheringham J (John)" userId="S::john.fotheringham_gov.scot#ext#@thedatalab.onmicrosoft.com::ee5cd388-b9b5-4fcd-93e1-0c11a8461d76" providerId="AD" clId="Web-{5849DE21-65C3-4064-A94A-3985146253E1}" dt="2020-11-05T21:12:34.986" v="7107"/>
          <ac:graphicFrameMkLst>
            <pc:docMk/>
            <pc:sldMk cId="3346680783" sldId="293"/>
            <ac:graphicFrameMk id="2" creationId="{00000000-0000-0000-0000-000000000000}"/>
          </ac:graphicFrameMkLst>
        </pc:graphicFrameChg>
      </pc:sldChg>
      <pc:sldChg chg="modSp">
        <pc:chgData name="Fotheringham J (John)" userId="S::john.fotheringham_gov.scot#ext#@thedatalab.onmicrosoft.com::ee5cd388-b9b5-4fcd-93e1-0c11a8461d76" providerId="AD" clId="Web-{5849DE21-65C3-4064-A94A-3985146253E1}" dt="2020-11-05T21:18:17.606" v="7853"/>
        <pc:sldMkLst>
          <pc:docMk/>
          <pc:sldMk cId="1499196393" sldId="299"/>
        </pc:sldMkLst>
        <pc:graphicFrameChg chg="mod modGraphic">
          <ac:chgData name="Fotheringham J (John)" userId="S::john.fotheringham_gov.scot#ext#@thedatalab.onmicrosoft.com::ee5cd388-b9b5-4fcd-93e1-0c11a8461d76" providerId="AD" clId="Web-{5849DE21-65C3-4064-A94A-3985146253E1}" dt="2020-11-05T21:18:17.606" v="7853"/>
          <ac:graphicFrameMkLst>
            <pc:docMk/>
            <pc:sldMk cId="1499196393" sldId="299"/>
            <ac:graphicFrameMk id="2" creationId="{00000000-0000-0000-0000-000000000000}"/>
          </ac:graphicFrameMkLst>
        </pc:graphicFrameChg>
      </pc:sldChg>
      <pc:sldChg chg="modSp">
        <pc:chgData name="Fotheringham J (John)" userId="S::john.fotheringham_gov.scot#ext#@thedatalab.onmicrosoft.com::ee5cd388-b9b5-4fcd-93e1-0c11a8461d76" providerId="AD" clId="Web-{5849DE21-65C3-4064-A94A-3985146253E1}" dt="2020-11-05T20:23:51.678" v="325"/>
        <pc:sldMkLst>
          <pc:docMk/>
          <pc:sldMk cId="3436271186" sldId="309"/>
        </pc:sldMkLst>
        <pc:graphicFrameChg chg="mod modGraphic">
          <ac:chgData name="Fotheringham J (John)" userId="S::john.fotheringham_gov.scot#ext#@thedatalab.onmicrosoft.com::ee5cd388-b9b5-4fcd-93e1-0c11a8461d76" providerId="AD" clId="Web-{5849DE21-65C3-4064-A94A-3985146253E1}" dt="2020-11-05T20:23:51.678" v="325"/>
          <ac:graphicFrameMkLst>
            <pc:docMk/>
            <pc:sldMk cId="3436271186" sldId="309"/>
            <ac:graphicFrameMk id="2" creationId="{00000000-0000-0000-0000-000000000000}"/>
          </ac:graphicFrameMkLst>
        </pc:graphicFrameChg>
      </pc:sldChg>
      <pc:sldChg chg="modSp">
        <pc:chgData name="Fotheringham J (John)" userId="S::john.fotheringham_gov.scot#ext#@thedatalab.onmicrosoft.com::ee5cd388-b9b5-4fcd-93e1-0c11a8461d76" providerId="AD" clId="Web-{5849DE21-65C3-4064-A94A-3985146253E1}" dt="2020-11-05T20:38:12.467" v="1873"/>
        <pc:sldMkLst>
          <pc:docMk/>
          <pc:sldMk cId="3540240340" sldId="310"/>
        </pc:sldMkLst>
        <pc:graphicFrameChg chg="mod modGraphic">
          <ac:chgData name="Fotheringham J (John)" userId="S::john.fotheringham_gov.scot#ext#@thedatalab.onmicrosoft.com::ee5cd388-b9b5-4fcd-93e1-0c11a8461d76" providerId="AD" clId="Web-{5849DE21-65C3-4064-A94A-3985146253E1}" dt="2020-11-05T20:38:12.467" v="1873"/>
          <ac:graphicFrameMkLst>
            <pc:docMk/>
            <pc:sldMk cId="3540240340" sldId="310"/>
            <ac:graphicFrameMk id="2" creationId="{00000000-0000-0000-0000-000000000000}"/>
          </ac:graphicFrameMkLst>
        </pc:graphicFrameChg>
      </pc:sldChg>
      <pc:sldChg chg="modSp">
        <pc:chgData name="Fotheringham J (John)" userId="S::john.fotheringham_gov.scot#ext#@thedatalab.onmicrosoft.com::ee5cd388-b9b5-4fcd-93e1-0c11a8461d76" providerId="AD" clId="Web-{5849DE21-65C3-4064-A94A-3985146253E1}" dt="2020-11-05T20:48:58.240" v="3509"/>
        <pc:sldMkLst>
          <pc:docMk/>
          <pc:sldMk cId="3477562236" sldId="311"/>
        </pc:sldMkLst>
        <pc:graphicFrameChg chg="mod modGraphic">
          <ac:chgData name="Fotheringham J (John)" userId="S::john.fotheringham_gov.scot#ext#@thedatalab.onmicrosoft.com::ee5cd388-b9b5-4fcd-93e1-0c11a8461d76" providerId="AD" clId="Web-{5849DE21-65C3-4064-A94A-3985146253E1}" dt="2020-11-05T20:48:58.240" v="3509"/>
          <ac:graphicFrameMkLst>
            <pc:docMk/>
            <pc:sldMk cId="3477562236" sldId="311"/>
            <ac:graphicFrameMk id="2" creationId="{00000000-0000-0000-0000-000000000000}"/>
          </ac:graphicFrameMkLst>
        </pc:graphicFrameChg>
      </pc:sldChg>
      <pc:sldChg chg="modSp">
        <pc:chgData name="Fotheringham J (John)" userId="S::john.fotheringham_gov.scot#ext#@thedatalab.onmicrosoft.com::ee5cd388-b9b5-4fcd-93e1-0c11a8461d76" providerId="AD" clId="Web-{5849DE21-65C3-4064-A94A-3985146253E1}" dt="2020-11-05T20:54:48.266" v="4305"/>
        <pc:sldMkLst>
          <pc:docMk/>
          <pc:sldMk cId="714898902" sldId="312"/>
        </pc:sldMkLst>
        <pc:graphicFrameChg chg="mod modGraphic">
          <ac:chgData name="Fotheringham J (John)" userId="S::john.fotheringham_gov.scot#ext#@thedatalab.onmicrosoft.com::ee5cd388-b9b5-4fcd-93e1-0c11a8461d76" providerId="AD" clId="Web-{5849DE21-65C3-4064-A94A-3985146253E1}" dt="2020-11-05T20:54:48.266" v="4305"/>
          <ac:graphicFrameMkLst>
            <pc:docMk/>
            <pc:sldMk cId="714898902" sldId="312"/>
            <ac:graphicFrameMk id="2" creationId="{00000000-0000-0000-0000-000000000000}"/>
          </ac:graphicFrameMkLst>
        </pc:graphicFrameChg>
      </pc:sldChg>
      <pc:sldChg chg="modSp">
        <pc:chgData name="Fotheringham J (John)" userId="S::john.fotheringham_gov.scot#ext#@thedatalab.onmicrosoft.com::ee5cd388-b9b5-4fcd-93e1-0c11a8461d76" providerId="AD" clId="Web-{5849DE21-65C3-4064-A94A-3985146253E1}" dt="2020-11-05T21:06:57.694" v="6179"/>
        <pc:sldMkLst>
          <pc:docMk/>
          <pc:sldMk cId="74136502" sldId="313"/>
        </pc:sldMkLst>
        <pc:graphicFrameChg chg="mod modGraphic">
          <ac:chgData name="Fotheringham J (John)" userId="S::john.fotheringham_gov.scot#ext#@thedatalab.onmicrosoft.com::ee5cd388-b9b5-4fcd-93e1-0c11a8461d76" providerId="AD" clId="Web-{5849DE21-65C3-4064-A94A-3985146253E1}" dt="2020-11-05T21:06:57.694" v="6179"/>
          <ac:graphicFrameMkLst>
            <pc:docMk/>
            <pc:sldMk cId="74136502" sldId="313"/>
            <ac:graphicFrameMk id="2" creationId="{00000000-0000-0000-0000-000000000000}"/>
          </ac:graphicFrameMkLst>
        </pc:graphicFrameChg>
      </pc:sldChg>
      <pc:sldChg chg="modSp">
        <pc:chgData name="Fotheringham J (John)" userId="S::john.fotheringham_gov.scot#ext#@thedatalab.onmicrosoft.com::ee5cd388-b9b5-4fcd-93e1-0c11a8461d76" providerId="AD" clId="Web-{5849DE21-65C3-4064-A94A-3985146253E1}" dt="2020-11-05T21:11:12.378" v="6931"/>
        <pc:sldMkLst>
          <pc:docMk/>
          <pc:sldMk cId="2652360446" sldId="314"/>
        </pc:sldMkLst>
        <pc:graphicFrameChg chg="mod modGraphic">
          <ac:chgData name="Fotheringham J (John)" userId="S::john.fotheringham_gov.scot#ext#@thedatalab.onmicrosoft.com::ee5cd388-b9b5-4fcd-93e1-0c11a8461d76" providerId="AD" clId="Web-{5849DE21-65C3-4064-A94A-3985146253E1}" dt="2020-11-05T21:11:12.378" v="6931"/>
          <ac:graphicFrameMkLst>
            <pc:docMk/>
            <pc:sldMk cId="2652360446" sldId="314"/>
            <ac:graphicFrameMk id="2" creationId="{00000000-0000-0000-0000-000000000000}"/>
          </ac:graphicFrameMkLst>
        </pc:graphicFrameChg>
      </pc:sldChg>
      <pc:sldChg chg="modSp">
        <pc:chgData name="Fotheringham J (John)" userId="S::john.fotheringham_gov.scot#ext#@thedatalab.onmicrosoft.com::ee5cd388-b9b5-4fcd-93e1-0c11a8461d76" providerId="AD" clId="Web-{5849DE21-65C3-4064-A94A-3985146253E1}" dt="2020-11-05T21:14:06.532" v="7317"/>
        <pc:sldMkLst>
          <pc:docMk/>
          <pc:sldMk cId="3278943063" sldId="315"/>
        </pc:sldMkLst>
        <pc:graphicFrameChg chg="mod modGraphic">
          <ac:chgData name="Fotheringham J (John)" userId="S::john.fotheringham_gov.scot#ext#@thedatalab.onmicrosoft.com::ee5cd388-b9b5-4fcd-93e1-0c11a8461d76" providerId="AD" clId="Web-{5849DE21-65C3-4064-A94A-3985146253E1}" dt="2020-11-05T21:14:06.532" v="7317"/>
          <ac:graphicFrameMkLst>
            <pc:docMk/>
            <pc:sldMk cId="3278943063" sldId="315"/>
            <ac:graphicFrameMk id="2" creationId="{00000000-0000-0000-0000-000000000000}"/>
          </ac:graphicFrameMkLst>
        </pc:graphicFrameChg>
      </pc:sldChg>
      <pc:sldChg chg="modSp">
        <pc:chgData name="Fotheringham J (John)" userId="S::john.fotheringham_gov.scot#ext#@thedatalab.onmicrosoft.com::ee5cd388-b9b5-4fcd-93e1-0c11a8461d76" providerId="AD" clId="Web-{5849DE21-65C3-4064-A94A-3985146253E1}" dt="2020-11-05T21:17:40.466" v="7769"/>
        <pc:sldMkLst>
          <pc:docMk/>
          <pc:sldMk cId="3882713671" sldId="316"/>
        </pc:sldMkLst>
        <pc:graphicFrameChg chg="mod modGraphic">
          <ac:chgData name="Fotheringham J (John)" userId="S::john.fotheringham_gov.scot#ext#@thedatalab.onmicrosoft.com::ee5cd388-b9b5-4fcd-93e1-0c11a8461d76" providerId="AD" clId="Web-{5849DE21-65C3-4064-A94A-3985146253E1}" dt="2020-11-05T21:17:40.466" v="7769"/>
          <ac:graphicFrameMkLst>
            <pc:docMk/>
            <pc:sldMk cId="3882713671" sldId="316"/>
            <ac:graphicFrameMk id="2" creationId="{00000000-0000-0000-0000-000000000000}"/>
          </ac:graphicFrameMkLst>
        </pc:graphicFrameChg>
      </pc:sldChg>
    </pc:docChg>
  </pc:docChgLst>
  <pc:docChgLst>
    <pc:chgData name="Fotheringham J (John)" userId="S::john.fotheringham_gov.scot#ext#@thedatalab.onmicrosoft.com::ee5cd388-b9b5-4fcd-93e1-0c11a8461d76" providerId="AD" clId="Web-{42A8C7B7-2181-44EB-9883-46A29086732A}"/>
    <pc:docChg chg="addSld delSld modSld">
      <pc:chgData name="Fotheringham J (John)" userId="S::john.fotheringham_gov.scot#ext#@thedatalab.onmicrosoft.com::ee5cd388-b9b5-4fcd-93e1-0c11a8461d76" providerId="AD" clId="Web-{42A8C7B7-2181-44EB-9883-46A29086732A}" dt="2020-11-06T17:35:08.747" v="6663"/>
      <pc:docMkLst>
        <pc:docMk/>
      </pc:docMkLst>
      <pc:sldChg chg="modSp">
        <pc:chgData name="Fotheringham J (John)" userId="S::john.fotheringham_gov.scot#ext#@thedatalab.onmicrosoft.com::ee5cd388-b9b5-4fcd-93e1-0c11a8461d76" providerId="AD" clId="Web-{42A8C7B7-2181-44EB-9883-46A29086732A}" dt="2020-11-06T15:51:43.739" v="4" actId="20577"/>
        <pc:sldMkLst>
          <pc:docMk/>
          <pc:sldMk cId="1252789783" sldId="280"/>
        </pc:sldMkLst>
        <pc:spChg chg="mod">
          <ac:chgData name="Fotheringham J (John)" userId="S::john.fotheringham_gov.scot#ext#@thedatalab.onmicrosoft.com::ee5cd388-b9b5-4fcd-93e1-0c11a8461d76" providerId="AD" clId="Web-{42A8C7B7-2181-44EB-9883-46A29086732A}" dt="2020-11-06T15:51:43.739" v="4" actId="20577"/>
          <ac:spMkLst>
            <pc:docMk/>
            <pc:sldMk cId="1252789783" sldId="280"/>
            <ac:spMk id="6" creationId="{00000000-0000-0000-0000-000000000000}"/>
          </ac:spMkLst>
        </pc:spChg>
      </pc:sldChg>
      <pc:sldChg chg="modSp">
        <pc:chgData name="Fotheringham J (John)" userId="S::john.fotheringham_gov.scot#ext#@thedatalab.onmicrosoft.com::ee5cd388-b9b5-4fcd-93e1-0c11a8461d76" providerId="AD" clId="Web-{42A8C7B7-2181-44EB-9883-46A29086732A}" dt="2020-11-06T15:52:33.145" v="8" actId="20577"/>
        <pc:sldMkLst>
          <pc:docMk/>
          <pc:sldMk cId="1674863152" sldId="283"/>
        </pc:sldMkLst>
        <pc:spChg chg="mod">
          <ac:chgData name="Fotheringham J (John)" userId="S::john.fotheringham_gov.scot#ext#@thedatalab.onmicrosoft.com::ee5cd388-b9b5-4fcd-93e1-0c11a8461d76" providerId="AD" clId="Web-{42A8C7B7-2181-44EB-9883-46A29086732A}" dt="2020-11-06T15:52:33.145" v="8" actId="20577"/>
          <ac:spMkLst>
            <pc:docMk/>
            <pc:sldMk cId="1674863152" sldId="283"/>
            <ac:spMk id="3" creationId="{00000000-0000-0000-0000-000000000000}"/>
          </ac:spMkLst>
        </pc:spChg>
      </pc:sldChg>
      <pc:sldChg chg="modSp">
        <pc:chgData name="Fotheringham J (John)" userId="S::john.fotheringham_gov.scot#ext#@thedatalab.onmicrosoft.com::ee5cd388-b9b5-4fcd-93e1-0c11a8461d76" providerId="AD" clId="Web-{42A8C7B7-2181-44EB-9883-46A29086732A}" dt="2020-11-06T16:12:54.712" v="1250"/>
        <pc:sldMkLst>
          <pc:docMk/>
          <pc:sldMk cId="4176751739" sldId="290"/>
        </pc:sldMkLst>
        <pc:graphicFrameChg chg="mod modGraphic">
          <ac:chgData name="Fotheringham J (John)" userId="S::john.fotheringham_gov.scot#ext#@thedatalab.onmicrosoft.com::ee5cd388-b9b5-4fcd-93e1-0c11a8461d76" providerId="AD" clId="Web-{42A8C7B7-2181-44EB-9883-46A29086732A}" dt="2020-11-06T16:12:54.712" v="1250"/>
          <ac:graphicFrameMkLst>
            <pc:docMk/>
            <pc:sldMk cId="4176751739" sldId="290"/>
            <ac:graphicFrameMk id="2" creationId="{00000000-0000-0000-0000-000000000000}"/>
          </ac:graphicFrameMkLst>
        </pc:graphicFrameChg>
      </pc:sldChg>
      <pc:sldChg chg="modSp">
        <pc:chgData name="Fotheringham J (John)" userId="S::john.fotheringham_gov.scot#ext#@thedatalab.onmicrosoft.com::ee5cd388-b9b5-4fcd-93e1-0c11a8461d76" providerId="AD" clId="Web-{42A8C7B7-2181-44EB-9883-46A29086732A}" dt="2020-11-06T16:49:46.205" v="3882"/>
        <pc:sldMkLst>
          <pc:docMk/>
          <pc:sldMk cId="1343860547" sldId="291"/>
        </pc:sldMkLst>
        <pc:graphicFrameChg chg="mod modGraphic">
          <ac:chgData name="Fotheringham J (John)" userId="S::john.fotheringham_gov.scot#ext#@thedatalab.onmicrosoft.com::ee5cd388-b9b5-4fcd-93e1-0c11a8461d76" providerId="AD" clId="Web-{42A8C7B7-2181-44EB-9883-46A29086732A}" dt="2020-11-06T16:49:46.205" v="3882"/>
          <ac:graphicFrameMkLst>
            <pc:docMk/>
            <pc:sldMk cId="1343860547" sldId="291"/>
            <ac:graphicFrameMk id="2" creationId="{00000000-0000-0000-0000-000000000000}"/>
          </ac:graphicFrameMkLst>
        </pc:graphicFrameChg>
      </pc:sldChg>
      <pc:sldChg chg="modSp">
        <pc:chgData name="Fotheringham J (John)" userId="S::john.fotheringham_gov.scot#ext#@thedatalab.onmicrosoft.com::ee5cd388-b9b5-4fcd-93e1-0c11a8461d76" providerId="AD" clId="Web-{42A8C7B7-2181-44EB-9883-46A29086732A}" dt="2020-11-06T17:04:34.740" v="4460"/>
        <pc:sldMkLst>
          <pc:docMk/>
          <pc:sldMk cId="1493152367" sldId="292"/>
        </pc:sldMkLst>
        <pc:graphicFrameChg chg="mod modGraphic">
          <ac:chgData name="Fotheringham J (John)" userId="S::john.fotheringham_gov.scot#ext#@thedatalab.onmicrosoft.com::ee5cd388-b9b5-4fcd-93e1-0c11a8461d76" providerId="AD" clId="Web-{42A8C7B7-2181-44EB-9883-46A29086732A}" dt="2020-11-06T17:04:34.740" v="4460"/>
          <ac:graphicFrameMkLst>
            <pc:docMk/>
            <pc:sldMk cId="1493152367" sldId="292"/>
            <ac:graphicFrameMk id="2" creationId="{00000000-0000-0000-0000-000000000000}"/>
          </ac:graphicFrameMkLst>
        </pc:graphicFrameChg>
      </pc:sldChg>
      <pc:sldChg chg="modSp">
        <pc:chgData name="Fotheringham J (John)" userId="S::john.fotheringham_gov.scot#ext#@thedatalab.onmicrosoft.com::ee5cd388-b9b5-4fcd-93e1-0c11a8461d76" providerId="AD" clId="Web-{42A8C7B7-2181-44EB-9883-46A29086732A}" dt="2020-11-06T17:22:57.057" v="6421"/>
        <pc:sldMkLst>
          <pc:docMk/>
          <pc:sldMk cId="3346680783" sldId="293"/>
        </pc:sldMkLst>
        <pc:graphicFrameChg chg="mod modGraphic">
          <ac:chgData name="Fotheringham J (John)" userId="S::john.fotheringham_gov.scot#ext#@thedatalab.onmicrosoft.com::ee5cd388-b9b5-4fcd-93e1-0c11a8461d76" providerId="AD" clId="Web-{42A8C7B7-2181-44EB-9883-46A29086732A}" dt="2020-11-06T17:22:57.057" v="6421"/>
          <ac:graphicFrameMkLst>
            <pc:docMk/>
            <pc:sldMk cId="3346680783" sldId="293"/>
            <ac:graphicFrameMk id="2" creationId="{00000000-0000-0000-0000-000000000000}"/>
          </ac:graphicFrameMkLst>
        </pc:graphicFrameChg>
      </pc:sldChg>
      <pc:sldChg chg="add del">
        <pc:chgData name="Fotheringham J (John)" userId="S::john.fotheringham_gov.scot#ext#@thedatalab.onmicrosoft.com::ee5cd388-b9b5-4fcd-93e1-0c11a8461d76" providerId="AD" clId="Web-{42A8C7B7-2181-44EB-9883-46A29086732A}" dt="2020-11-06T15:52:52.504" v="11"/>
        <pc:sldMkLst>
          <pc:docMk/>
          <pc:sldMk cId="960771234" sldId="301"/>
        </pc:sldMkLst>
      </pc:sldChg>
      <pc:sldChg chg="modSp">
        <pc:chgData name="Fotheringham J (John)" userId="S::john.fotheringham_gov.scot#ext#@thedatalab.onmicrosoft.com::ee5cd388-b9b5-4fcd-93e1-0c11a8461d76" providerId="AD" clId="Web-{42A8C7B7-2181-44EB-9883-46A29086732A}" dt="2020-11-06T16:01:41.913" v="490"/>
        <pc:sldMkLst>
          <pc:docMk/>
          <pc:sldMk cId="1776761203" sldId="305"/>
        </pc:sldMkLst>
        <pc:graphicFrameChg chg="modGraphic">
          <ac:chgData name="Fotheringham J (John)" userId="S::john.fotheringham_gov.scot#ext#@thedatalab.onmicrosoft.com::ee5cd388-b9b5-4fcd-93e1-0c11a8461d76" providerId="AD" clId="Web-{42A8C7B7-2181-44EB-9883-46A29086732A}" dt="2020-11-06T16:01:41.913" v="490"/>
          <ac:graphicFrameMkLst>
            <pc:docMk/>
            <pc:sldMk cId="1776761203" sldId="305"/>
            <ac:graphicFrameMk id="2" creationId="{00000000-0000-0000-0000-000000000000}"/>
          </ac:graphicFrameMkLst>
        </pc:graphicFrameChg>
      </pc:sldChg>
      <pc:sldChg chg="modSp">
        <pc:chgData name="Fotheringham J (John)" userId="S::john.fotheringham_gov.scot#ext#@thedatalab.onmicrosoft.com::ee5cd388-b9b5-4fcd-93e1-0c11a8461d76" providerId="AD" clId="Web-{42A8C7B7-2181-44EB-9883-46A29086732A}" dt="2020-11-06T16:12:37.790" v="1240"/>
        <pc:sldMkLst>
          <pc:docMk/>
          <pc:sldMk cId="2778373754" sldId="306"/>
        </pc:sldMkLst>
        <pc:graphicFrameChg chg="mod modGraphic">
          <ac:chgData name="Fotheringham J (John)" userId="S::john.fotheringham_gov.scot#ext#@thedatalab.onmicrosoft.com::ee5cd388-b9b5-4fcd-93e1-0c11a8461d76" providerId="AD" clId="Web-{42A8C7B7-2181-44EB-9883-46A29086732A}" dt="2020-11-06T16:12:37.790" v="1240"/>
          <ac:graphicFrameMkLst>
            <pc:docMk/>
            <pc:sldMk cId="2778373754" sldId="306"/>
            <ac:graphicFrameMk id="2" creationId="{00000000-0000-0000-0000-000000000000}"/>
          </ac:graphicFrameMkLst>
        </pc:graphicFrameChg>
      </pc:sldChg>
      <pc:sldChg chg="modSp">
        <pc:chgData name="Fotheringham J (John)" userId="S::john.fotheringham_gov.scot#ext#@thedatalab.onmicrosoft.com::ee5cd388-b9b5-4fcd-93e1-0c11a8461d76" providerId="AD" clId="Web-{42A8C7B7-2181-44EB-9883-46A29086732A}" dt="2020-11-06T16:45:47.033" v="3466"/>
        <pc:sldMkLst>
          <pc:docMk/>
          <pc:sldMk cId="3436271186" sldId="309"/>
        </pc:sldMkLst>
        <pc:graphicFrameChg chg="mod modGraphic">
          <ac:chgData name="Fotheringham J (John)" userId="S::john.fotheringham_gov.scot#ext#@thedatalab.onmicrosoft.com::ee5cd388-b9b5-4fcd-93e1-0c11a8461d76" providerId="AD" clId="Web-{42A8C7B7-2181-44EB-9883-46A29086732A}" dt="2020-11-06T16:45:47.033" v="3466"/>
          <ac:graphicFrameMkLst>
            <pc:docMk/>
            <pc:sldMk cId="3436271186" sldId="309"/>
            <ac:graphicFrameMk id="2" creationId="{00000000-0000-0000-0000-000000000000}"/>
          </ac:graphicFrameMkLst>
        </pc:graphicFrameChg>
      </pc:sldChg>
      <pc:sldChg chg="modSp">
        <pc:chgData name="Fotheringham J (John)" userId="S::john.fotheringham_gov.scot#ext#@thedatalab.onmicrosoft.com::ee5cd388-b9b5-4fcd-93e1-0c11a8461d76" providerId="AD" clId="Web-{42A8C7B7-2181-44EB-9883-46A29086732A}" dt="2020-11-06T16:46:52.470" v="3658"/>
        <pc:sldMkLst>
          <pc:docMk/>
          <pc:sldMk cId="3540240340" sldId="310"/>
        </pc:sldMkLst>
        <pc:graphicFrameChg chg="mod modGraphic">
          <ac:chgData name="Fotheringham J (John)" userId="S::john.fotheringham_gov.scot#ext#@thedatalab.onmicrosoft.com::ee5cd388-b9b5-4fcd-93e1-0c11a8461d76" providerId="AD" clId="Web-{42A8C7B7-2181-44EB-9883-46A29086732A}" dt="2020-11-06T16:46:52.470" v="3658"/>
          <ac:graphicFrameMkLst>
            <pc:docMk/>
            <pc:sldMk cId="3540240340" sldId="310"/>
            <ac:graphicFrameMk id="2" creationId="{00000000-0000-0000-0000-000000000000}"/>
          </ac:graphicFrameMkLst>
        </pc:graphicFrameChg>
      </pc:sldChg>
      <pc:sldChg chg="modSp">
        <pc:chgData name="Fotheringham J (John)" userId="S::john.fotheringham_gov.scot#ext#@thedatalab.onmicrosoft.com::ee5cd388-b9b5-4fcd-93e1-0c11a8461d76" providerId="AD" clId="Web-{42A8C7B7-2181-44EB-9883-46A29086732A}" dt="2020-11-06T17:00:55.192" v="4168"/>
        <pc:sldMkLst>
          <pc:docMk/>
          <pc:sldMk cId="3477562236" sldId="311"/>
        </pc:sldMkLst>
        <pc:graphicFrameChg chg="mod modGraphic">
          <ac:chgData name="Fotheringham J (John)" userId="S::john.fotheringham_gov.scot#ext#@thedatalab.onmicrosoft.com::ee5cd388-b9b5-4fcd-93e1-0c11a8461d76" providerId="AD" clId="Web-{42A8C7B7-2181-44EB-9883-46A29086732A}" dt="2020-11-06T17:00:55.192" v="4168"/>
          <ac:graphicFrameMkLst>
            <pc:docMk/>
            <pc:sldMk cId="3477562236" sldId="311"/>
            <ac:graphicFrameMk id="2" creationId="{00000000-0000-0000-0000-000000000000}"/>
          </ac:graphicFrameMkLst>
        </pc:graphicFrameChg>
      </pc:sldChg>
      <pc:sldChg chg="modSp">
        <pc:chgData name="Fotheringham J (John)" userId="S::john.fotheringham_gov.scot#ext#@thedatalab.onmicrosoft.com::ee5cd388-b9b5-4fcd-93e1-0c11a8461d76" providerId="AD" clId="Web-{42A8C7B7-2181-44EB-9883-46A29086732A}" dt="2020-11-06T17:01:30.427" v="4172"/>
        <pc:sldMkLst>
          <pc:docMk/>
          <pc:sldMk cId="714898902" sldId="312"/>
        </pc:sldMkLst>
        <pc:graphicFrameChg chg="mod modGraphic">
          <ac:chgData name="Fotheringham J (John)" userId="S::john.fotheringham_gov.scot#ext#@thedatalab.onmicrosoft.com::ee5cd388-b9b5-4fcd-93e1-0c11a8461d76" providerId="AD" clId="Web-{42A8C7B7-2181-44EB-9883-46A29086732A}" dt="2020-11-06T17:01:30.427" v="4172"/>
          <ac:graphicFrameMkLst>
            <pc:docMk/>
            <pc:sldMk cId="714898902" sldId="312"/>
            <ac:graphicFrameMk id="2" creationId="{00000000-0000-0000-0000-000000000000}"/>
          </ac:graphicFrameMkLst>
        </pc:graphicFrameChg>
      </pc:sldChg>
      <pc:sldChg chg="modSp">
        <pc:chgData name="Fotheringham J (John)" userId="S::john.fotheringham_gov.scot#ext#@thedatalab.onmicrosoft.com::ee5cd388-b9b5-4fcd-93e1-0c11a8461d76" providerId="AD" clId="Web-{42A8C7B7-2181-44EB-9883-46A29086732A}" dt="2020-11-06T17:13:37.289" v="5578"/>
        <pc:sldMkLst>
          <pc:docMk/>
          <pc:sldMk cId="74136502" sldId="313"/>
        </pc:sldMkLst>
        <pc:graphicFrameChg chg="mod modGraphic">
          <ac:chgData name="Fotheringham J (John)" userId="S::john.fotheringham_gov.scot#ext#@thedatalab.onmicrosoft.com::ee5cd388-b9b5-4fcd-93e1-0c11a8461d76" providerId="AD" clId="Web-{42A8C7B7-2181-44EB-9883-46A29086732A}" dt="2020-11-06T17:13:37.289" v="5578"/>
          <ac:graphicFrameMkLst>
            <pc:docMk/>
            <pc:sldMk cId="74136502" sldId="313"/>
            <ac:graphicFrameMk id="2" creationId="{00000000-0000-0000-0000-000000000000}"/>
          </ac:graphicFrameMkLst>
        </pc:graphicFrameChg>
      </pc:sldChg>
      <pc:sldChg chg="modSp">
        <pc:chgData name="Fotheringham J (John)" userId="S::john.fotheringham_gov.scot#ext#@thedatalab.onmicrosoft.com::ee5cd388-b9b5-4fcd-93e1-0c11a8461d76" providerId="AD" clId="Web-{42A8C7B7-2181-44EB-9883-46A29086732A}" dt="2020-11-06T17:17:20.212" v="5952"/>
        <pc:sldMkLst>
          <pc:docMk/>
          <pc:sldMk cId="2652360446" sldId="314"/>
        </pc:sldMkLst>
        <pc:graphicFrameChg chg="mod modGraphic">
          <ac:chgData name="Fotheringham J (John)" userId="S::john.fotheringham_gov.scot#ext#@thedatalab.onmicrosoft.com::ee5cd388-b9b5-4fcd-93e1-0c11a8461d76" providerId="AD" clId="Web-{42A8C7B7-2181-44EB-9883-46A29086732A}" dt="2020-11-06T17:17:20.212" v="5952"/>
          <ac:graphicFrameMkLst>
            <pc:docMk/>
            <pc:sldMk cId="2652360446" sldId="314"/>
            <ac:graphicFrameMk id="2" creationId="{00000000-0000-0000-0000-000000000000}"/>
          </ac:graphicFrameMkLst>
        </pc:graphicFrameChg>
      </pc:sldChg>
      <pc:sldChg chg="modSp">
        <pc:chgData name="Fotheringham J (John)" userId="S::john.fotheringham_gov.scot#ext#@thedatalab.onmicrosoft.com::ee5cd388-b9b5-4fcd-93e1-0c11a8461d76" providerId="AD" clId="Web-{42A8C7B7-2181-44EB-9883-46A29086732A}" dt="2020-11-06T17:35:08.747" v="6663"/>
        <pc:sldMkLst>
          <pc:docMk/>
          <pc:sldMk cId="3278943063" sldId="315"/>
        </pc:sldMkLst>
        <pc:graphicFrameChg chg="mod modGraphic">
          <ac:chgData name="Fotheringham J (John)" userId="S::john.fotheringham_gov.scot#ext#@thedatalab.onmicrosoft.com::ee5cd388-b9b5-4fcd-93e1-0c11a8461d76" providerId="AD" clId="Web-{42A8C7B7-2181-44EB-9883-46A29086732A}" dt="2020-11-06T17:35:08.747" v="6663"/>
          <ac:graphicFrameMkLst>
            <pc:docMk/>
            <pc:sldMk cId="3278943063" sldId="315"/>
            <ac:graphicFrameMk id="2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CCC4E8-ED6B-4F22-9815-BE02617882D1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01D82F-5E7D-4FBE-8C88-9A0091198E26}">
      <dgm:prSet phldrT="[Text]"/>
      <dgm:spPr/>
      <dgm:t>
        <a:bodyPr/>
        <a:lstStyle/>
        <a:p>
          <a:r>
            <a:rPr lang="en-US" b="1" dirty="0" smtClean="0"/>
            <a:t>Diagnosis</a:t>
          </a:r>
          <a:endParaRPr lang="en-US" b="1" dirty="0"/>
        </a:p>
      </dgm:t>
    </dgm:pt>
    <dgm:pt modelId="{6DA3926A-3AEC-4876-92D1-BF79D1D43BF0}" type="parTrans" cxnId="{24098FF8-FB16-4309-94BB-F6B26C7F051B}">
      <dgm:prSet/>
      <dgm:spPr/>
      <dgm:t>
        <a:bodyPr/>
        <a:lstStyle/>
        <a:p>
          <a:endParaRPr lang="en-US"/>
        </a:p>
      </dgm:t>
    </dgm:pt>
    <dgm:pt modelId="{15B0428A-A59A-4674-B5E7-5CD58DF290BF}" type="sibTrans" cxnId="{24098FF8-FB16-4309-94BB-F6B26C7F051B}">
      <dgm:prSet/>
      <dgm:spPr/>
      <dgm:t>
        <a:bodyPr/>
        <a:lstStyle/>
        <a:p>
          <a:endParaRPr lang="en-US"/>
        </a:p>
      </dgm:t>
    </dgm:pt>
    <dgm:pt modelId="{E15856D7-390E-437C-BA9E-F0F691ED0A07}">
      <dgm:prSet phldrT="[Text]" custT="1"/>
      <dgm:spPr/>
      <dgm:t>
        <a:bodyPr/>
        <a:lstStyle/>
        <a:p>
          <a:pPr algn="l"/>
          <a:r>
            <a:rPr lang="en-GB" sz="2400" dirty="0" smtClean="0"/>
            <a:t>Enable </a:t>
          </a:r>
          <a:r>
            <a:rPr lang="en-GB" sz="2400" b="1" dirty="0" smtClean="0"/>
            <a:t>data maturity </a:t>
          </a:r>
          <a:r>
            <a:rPr lang="en-GB" sz="2400" dirty="0" smtClean="0"/>
            <a:t>assessments</a:t>
          </a:r>
          <a:endParaRPr lang="en-US" sz="2400" dirty="0"/>
        </a:p>
      </dgm:t>
    </dgm:pt>
    <dgm:pt modelId="{0C580C9B-1720-411D-846A-F6EDC6D876A4}" type="parTrans" cxnId="{66225EDB-9445-4B20-84AD-208A508A688D}">
      <dgm:prSet/>
      <dgm:spPr/>
      <dgm:t>
        <a:bodyPr/>
        <a:lstStyle/>
        <a:p>
          <a:endParaRPr lang="en-US"/>
        </a:p>
      </dgm:t>
    </dgm:pt>
    <dgm:pt modelId="{2E0871CA-C9B9-4974-96AD-B4B4B883087E}" type="sibTrans" cxnId="{66225EDB-9445-4B20-84AD-208A508A688D}">
      <dgm:prSet/>
      <dgm:spPr/>
      <dgm:t>
        <a:bodyPr/>
        <a:lstStyle/>
        <a:p>
          <a:endParaRPr lang="en-US"/>
        </a:p>
      </dgm:t>
    </dgm:pt>
    <dgm:pt modelId="{AD909946-8349-4C17-B7C7-E20B99290473}">
      <dgm:prSet phldrT="[Text]"/>
      <dgm:spPr/>
      <dgm:t>
        <a:bodyPr/>
        <a:lstStyle/>
        <a:p>
          <a:r>
            <a:rPr lang="en-US" b="1" dirty="0" smtClean="0"/>
            <a:t>Collaboration </a:t>
          </a:r>
          <a:endParaRPr lang="en-US" b="1" dirty="0"/>
        </a:p>
      </dgm:t>
    </dgm:pt>
    <dgm:pt modelId="{A461CA72-15DE-412F-9DAA-07991DA1AE9D}" type="parTrans" cxnId="{5CF01C32-C5C6-479E-A855-1F6138B146FC}">
      <dgm:prSet/>
      <dgm:spPr/>
      <dgm:t>
        <a:bodyPr/>
        <a:lstStyle/>
        <a:p>
          <a:endParaRPr lang="en-US"/>
        </a:p>
      </dgm:t>
    </dgm:pt>
    <dgm:pt modelId="{57B1484C-A741-4471-B94D-76CB7EA8255C}" type="sibTrans" cxnId="{5CF01C32-C5C6-479E-A855-1F6138B146FC}">
      <dgm:prSet/>
      <dgm:spPr/>
      <dgm:t>
        <a:bodyPr/>
        <a:lstStyle/>
        <a:p>
          <a:endParaRPr lang="en-US"/>
        </a:p>
      </dgm:t>
    </dgm:pt>
    <dgm:pt modelId="{4C96EDB4-8296-4DF6-A5B1-88EF8A8B6139}">
      <dgm:prSet phldrT="[Text]" custT="1"/>
      <dgm:spPr/>
      <dgm:t>
        <a:bodyPr/>
        <a:lstStyle/>
        <a:p>
          <a:r>
            <a:rPr lang="en-GB" sz="2000" b="1" dirty="0" smtClean="0"/>
            <a:t>Collaborate</a:t>
          </a:r>
          <a:r>
            <a:rPr lang="en-GB" sz="2000" dirty="0" smtClean="0"/>
            <a:t> with the expert data community and promote good practice and innovation</a:t>
          </a:r>
          <a:endParaRPr lang="en-US" sz="2000" dirty="0"/>
        </a:p>
      </dgm:t>
    </dgm:pt>
    <dgm:pt modelId="{51F4F80E-2C4A-4314-83C2-849DE0C8245B}" type="parTrans" cxnId="{8455AF60-512E-4BB5-872F-C68F9249027E}">
      <dgm:prSet/>
      <dgm:spPr/>
      <dgm:t>
        <a:bodyPr/>
        <a:lstStyle/>
        <a:p>
          <a:endParaRPr lang="en-US"/>
        </a:p>
      </dgm:t>
    </dgm:pt>
    <dgm:pt modelId="{66175663-6242-483D-9DA2-70445DDB4DB7}" type="sibTrans" cxnId="{8455AF60-512E-4BB5-872F-C68F9249027E}">
      <dgm:prSet/>
      <dgm:spPr/>
      <dgm:t>
        <a:bodyPr/>
        <a:lstStyle/>
        <a:p>
          <a:endParaRPr lang="en-US"/>
        </a:p>
      </dgm:t>
    </dgm:pt>
    <dgm:pt modelId="{EC765010-43F8-497A-BDA0-0987773BA205}">
      <dgm:prSet phldrT="[Text]"/>
      <dgm:spPr/>
      <dgm:t>
        <a:bodyPr/>
        <a:lstStyle/>
        <a:p>
          <a:r>
            <a:rPr lang="en-GB" b="1" dirty="0" smtClean="0"/>
            <a:t>Knowledge Base </a:t>
          </a:r>
          <a:endParaRPr lang="en-US" dirty="0"/>
        </a:p>
      </dgm:t>
    </dgm:pt>
    <dgm:pt modelId="{B9D73366-0F99-4B3D-B0E0-DF1DF57F8DD4}" type="parTrans" cxnId="{F9B5FE3D-E76B-472D-957E-C0517E569252}">
      <dgm:prSet/>
      <dgm:spPr/>
      <dgm:t>
        <a:bodyPr/>
        <a:lstStyle/>
        <a:p>
          <a:endParaRPr lang="en-US"/>
        </a:p>
      </dgm:t>
    </dgm:pt>
    <dgm:pt modelId="{0FE240E4-BF16-4226-8FE8-A1805195A218}" type="sibTrans" cxnId="{F9B5FE3D-E76B-472D-957E-C0517E569252}">
      <dgm:prSet/>
      <dgm:spPr/>
      <dgm:t>
        <a:bodyPr/>
        <a:lstStyle/>
        <a:p>
          <a:endParaRPr lang="en-US"/>
        </a:p>
      </dgm:t>
    </dgm:pt>
    <dgm:pt modelId="{4044A765-05F4-41BA-8D68-7FFEE885AD25}">
      <dgm:prSet custT="1"/>
      <dgm:spPr/>
      <dgm:t>
        <a:bodyPr/>
        <a:lstStyle/>
        <a:p>
          <a:r>
            <a:rPr lang="en-GB" sz="2400" dirty="0" smtClean="0"/>
            <a:t>Co-design and develop a </a:t>
          </a:r>
          <a:r>
            <a:rPr lang="en-GB" sz="2400" b="1" dirty="0" smtClean="0"/>
            <a:t>knowledge base</a:t>
          </a:r>
          <a:endParaRPr lang="en-US" sz="2400" b="0" dirty="0"/>
        </a:p>
      </dgm:t>
    </dgm:pt>
    <dgm:pt modelId="{95CD36D6-100D-4E49-BEE4-048F8E3698FE}" type="parTrans" cxnId="{CA868921-B626-4702-A05C-A30873A1F9F5}">
      <dgm:prSet/>
      <dgm:spPr/>
      <dgm:t>
        <a:bodyPr/>
        <a:lstStyle/>
        <a:p>
          <a:endParaRPr lang="en-US"/>
        </a:p>
      </dgm:t>
    </dgm:pt>
    <dgm:pt modelId="{B061DFF9-2F99-4B18-BFD4-5D589D7ADF1C}" type="sibTrans" cxnId="{CA868921-B626-4702-A05C-A30873A1F9F5}">
      <dgm:prSet/>
      <dgm:spPr/>
      <dgm:t>
        <a:bodyPr/>
        <a:lstStyle/>
        <a:p>
          <a:endParaRPr lang="en-US"/>
        </a:p>
      </dgm:t>
    </dgm:pt>
    <dgm:pt modelId="{2743C1D2-0F19-4055-AF86-AB2C2A5A243C}">
      <dgm:prSet phldrT="[Text]"/>
      <dgm:spPr/>
      <dgm:t>
        <a:bodyPr/>
        <a:lstStyle/>
        <a:p>
          <a:r>
            <a:rPr lang="en-GB" b="1" dirty="0" smtClean="0"/>
            <a:t>Pathways </a:t>
          </a:r>
          <a:endParaRPr lang="en-US" dirty="0"/>
        </a:p>
      </dgm:t>
    </dgm:pt>
    <dgm:pt modelId="{5F9A4D1D-5DDB-46C9-B284-FE6C80CBD8EF}" type="sibTrans" cxnId="{930F423D-6876-4419-A683-AFED6D757FB5}">
      <dgm:prSet/>
      <dgm:spPr/>
      <dgm:t>
        <a:bodyPr/>
        <a:lstStyle/>
        <a:p>
          <a:endParaRPr lang="en-US"/>
        </a:p>
      </dgm:t>
    </dgm:pt>
    <dgm:pt modelId="{696731BD-A0D5-403D-86A0-FC136C5DAD12}" type="parTrans" cxnId="{930F423D-6876-4419-A683-AFED6D757FB5}">
      <dgm:prSet/>
      <dgm:spPr/>
      <dgm:t>
        <a:bodyPr/>
        <a:lstStyle/>
        <a:p>
          <a:endParaRPr lang="en-US"/>
        </a:p>
      </dgm:t>
    </dgm:pt>
    <dgm:pt modelId="{D511E696-52EE-4D68-A31B-4247097F760D}">
      <dgm:prSet custT="1"/>
      <dgm:spPr/>
      <dgm:t>
        <a:bodyPr/>
        <a:lstStyle/>
        <a:p>
          <a:r>
            <a:rPr lang="en-US" sz="2000" b="1" dirty="0" smtClean="0"/>
            <a:t>Customised maturity pathways </a:t>
          </a:r>
          <a:r>
            <a:rPr lang="en-US" sz="2000" dirty="0" smtClean="0"/>
            <a:t>to guide organisations on their data improvement journeys</a:t>
          </a:r>
          <a:endParaRPr lang="en-US" sz="2000" dirty="0"/>
        </a:p>
      </dgm:t>
    </dgm:pt>
    <dgm:pt modelId="{60A52144-4EF8-4103-834D-B3C2F58A291F}" type="sibTrans" cxnId="{BF78A195-E5A4-465F-904A-2E640075BAA3}">
      <dgm:prSet/>
      <dgm:spPr/>
      <dgm:t>
        <a:bodyPr/>
        <a:lstStyle/>
        <a:p>
          <a:endParaRPr lang="en-US"/>
        </a:p>
      </dgm:t>
    </dgm:pt>
    <dgm:pt modelId="{8EDF6BDF-85C8-417F-A606-F907FEF2ECDD}" type="parTrans" cxnId="{BF78A195-E5A4-465F-904A-2E640075BAA3}">
      <dgm:prSet/>
      <dgm:spPr/>
      <dgm:t>
        <a:bodyPr/>
        <a:lstStyle/>
        <a:p>
          <a:endParaRPr lang="en-US"/>
        </a:p>
      </dgm:t>
    </dgm:pt>
    <dgm:pt modelId="{C45CF9A5-9883-459B-9AF1-C151C56D8967}" type="pres">
      <dgm:prSet presAssocID="{BACCC4E8-ED6B-4F22-9815-BE02617882D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578D6CB-D755-450C-9659-3D35CA74FC6B}" type="pres">
      <dgm:prSet presAssocID="{F501D82F-5E7D-4FBE-8C88-9A0091198E26}" presName="linNode" presStyleCnt="0"/>
      <dgm:spPr/>
    </dgm:pt>
    <dgm:pt modelId="{ACC791D8-85D4-497E-BD06-DA439E227C52}" type="pres">
      <dgm:prSet presAssocID="{F501D82F-5E7D-4FBE-8C88-9A0091198E26}" presName="parentShp" presStyleLbl="node1" presStyleIdx="0" presStyleCnt="4" custAng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A2BE53-972E-4CB6-8239-743B2C0DE214}" type="pres">
      <dgm:prSet presAssocID="{F501D82F-5E7D-4FBE-8C88-9A0091198E26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990181-2438-4E51-B38E-8D5BC36D1934}" type="pres">
      <dgm:prSet presAssocID="{15B0428A-A59A-4674-B5E7-5CD58DF290BF}" presName="spacing" presStyleCnt="0"/>
      <dgm:spPr/>
    </dgm:pt>
    <dgm:pt modelId="{96FF66C3-E695-4D06-96CA-F433B9063CCD}" type="pres">
      <dgm:prSet presAssocID="{EC765010-43F8-497A-BDA0-0987773BA205}" presName="linNode" presStyleCnt="0"/>
      <dgm:spPr/>
    </dgm:pt>
    <dgm:pt modelId="{094C8B63-6F80-4AC7-8F57-4EEEB669CBEC}" type="pres">
      <dgm:prSet presAssocID="{EC765010-43F8-497A-BDA0-0987773BA205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659696-E47B-459A-AEF9-C562F8068A0D}" type="pres">
      <dgm:prSet presAssocID="{EC765010-43F8-497A-BDA0-0987773BA205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2721E5-A6C1-4F99-B19C-88B8370B276E}" type="pres">
      <dgm:prSet presAssocID="{0FE240E4-BF16-4226-8FE8-A1805195A218}" presName="spacing" presStyleCnt="0"/>
      <dgm:spPr/>
    </dgm:pt>
    <dgm:pt modelId="{25F86A5A-A0E9-463F-98BF-18B15D537D28}" type="pres">
      <dgm:prSet presAssocID="{2743C1D2-0F19-4055-AF86-AB2C2A5A243C}" presName="linNode" presStyleCnt="0"/>
      <dgm:spPr/>
    </dgm:pt>
    <dgm:pt modelId="{36D4E43F-B643-4778-8A78-63AAA049F8A4}" type="pres">
      <dgm:prSet presAssocID="{2743C1D2-0F19-4055-AF86-AB2C2A5A243C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1B65FB-30D6-425A-8990-42BF4DE0F6A0}" type="pres">
      <dgm:prSet presAssocID="{2743C1D2-0F19-4055-AF86-AB2C2A5A243C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ED466D-512B-4FD8-9949-434638E17B78}" type="pres">
      <dgm:prSet presAssocID="{5F9A4D1D-5DDB-46C9-B284-FE6C80CBD8EF}" presName="spacing" presStyleCnt="0"/>
      <dgm:spPr/>
    </dgm:pt>
    <dgm:pt modelId="{4F517B02-F80B-46DC-BACD-34D190E99E0E}" type="pres">
      <dgm:prSet presAssocID="{AD909946-8349-4C17-B7C7-E20B99290473}" presName="linNode" presStyleCnt="0"/>
      <dgm:spPr/>
    </dgm:pt>
    <dgm:pt modelId="{351E4D87-0B63-4729-88D0-6240276C8151}" type="pres">
      <dgm:prSet presAssocID="{AD909946-8349-4C17-B7C7-E20B99290473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D6C29C-3F78-43C6-99B7-798C76EAEFA0}" type="pres">
      <dgm:prSet presAssocID="{AD909946-8349-4C17-B7C7-E20B99290473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CF01C32-C5C6-479E-A855-1F6138B146FC}" srcId="{BACCC4E8-ED6B-4F22-9815-BE02617882D1}" destId="{AD909946-8349-4C17-B7C7-E20B99290473}" srcOrd="3" destOrd="0" parTransId="{A461CA72-15DE-412F-9DAA-07991DA1AE9D}" sibTransId="{57B1484C-A741-4471-B94D-76CB7EA8255C}"/>
    <dgm:cxn modelId="{9737D0CC-EB28-4303-A7FA-4F67D6B3858F}" type="presOf" srcId="{E15856D7-390E-437C-BA9E-F0F691ED0A07}" destId="{3AA2BE53-972E-4CB6-8239-743B2C0DE214}" srcOrd="0" destOrd="0" presId="urn:microsoft.com/office/officeart/2005/8/layout/vList6"/>
    <dgm:cxn modelId="{F9B5FE3D-E76B-472D-957E-C0517E569252}" srcId="{BACCC4E8-ED6B-4F22-9815-BE02617882D1}" destId="{EC765010-43F8-497A-BDA0-0987773BA205}" srcOrd="1" destOrd="0" parTransId="{B9D73366-0F99-4B3D-B0E0-DF1DF57F8DD4}" sibTransId="{0FE240E4-BF16-4226-8FE8-A1805195A218}"/>
    <dgm:cxn modelId="{4248EC48-FFCD-4D62-A0A6-DA0EE6A83E91}" type="presOf" srcId="{F501D82F-5E7D-4FBE-8C88-9A0091198E26}" destId="{ACC791D8-85D4-497E-BD06-DA439E227C52}" srcOrd="0" destOrd="0" presId="urn:microsoft.com/office/officeart/2005/8/layout/vList6"/>
    <dgm:cxn modelId="{0047E792-32AE-4962-80C5-05C8C3194EE5}" type="presOf" srcId="{D511E696-52EE-4D68-A31B-4247097F760D}" destId="{051B65FB-30D6-425A-8990-42BF4DE0F6A0}" srcOrd="0" destOrd="0" presId="urn:microsoft.com/office/officeart/2005/8/layout/vList6"/>
    <dgm:cxn modelId="{24098FF8-FB16-4309-94BB-F6B26C7F051B}" srcId="{BACCC4E8-ED6B-4F22-9815-BE02617882D1}" destId="{F501D82F-5E7D-4FBE-8C88-9A0091198E26}" srcOrd="0" destOrd="0" parTransId="{6DA3926A-3AEC-4876-92D1-BF79D1D43BF0}" sibTransId="{15B0428A-A59A-4674-B5E7-5CD58DF290BF}"/>
    <dgm:cxn modelId="{CA868921-B626-4702-A05C-A30873A1F9F5}" srcId="{EC765010-43F8-497A-BDA0-0987773BA205}" destId="{4044A765-05F4-41BA-8D68-7FFEE885AD25}" srcOrd="0" destOrd="0" parTransId="{95CD36D6-100D-4E49-BEE4-048F8E3698FE}" sibTransId="{B061DFF9-2F99-4B18-BFD4-5D589D7ADF1C}"/>
    <dgm:cxn modelId="{930F423D-6876-4419-A683-AFED6D757FB5}" srcId="{BACCC4E8-ED6B-4F22-9815-BE02617882D1}" destId="{2743C1D2-0F19-4055-AF86-AB2C2A5A243C}" srcOrd="2" destOrd="0" parTransId="{696731BD-A0D5-403D-86A0-FC136C5DAD12}" sibTransId="{5F9A4D1D-5DDB-46C9-B284-FE6C80CBD8EF}"/>
    <dgm:cxn modelId="{8455AF60-512E-4BB5-872F-C68F9249027E}" srcId="{AD909946-8349-4C17-B7C7-E20B99290473}" destId="{4C96EDB4-8296-4DF6-A5B1-88EF8A8B6139}" srcOrd="0" destOrd="0" parTransId="{51F4F80E-2C4A-4314-83C2-849DE0C8245B}" sibTransId="{66175663-6242-483D-9DA2-70445DDB4DB7}"/>
    <dgm:cxn modelId="{9F832D02-49EE-4D11-AD96-2A3832D536F5}" type="presOf" srcId="{2743C1D2-0F19-4055-AF86-AB2C2A5A243C}" destId="{36D4E43F-B643-4778-8A78-63AAA049F8A4}" srcOrd="0" destOrd="0" presId="urn:microsoft.com/office/officeart/2005/8/layout/vList6"/>
    <dgm:cxn modelId="{BF78A195-E5A4-465F-904A-2E640075BAA3}" srcId="{2743C1D2-0F19-4055-AF86-AB2C2A5A243C}" destId="{D511E696-52EE-4D68-A31B-4247097F760D}" srcOrd="0" destOrd="0" parTransId="{8EDF6BDF-85C8-417F-A606-F907FEF2ECDD}" sibTransId="{60A52144-4EF8-4103-834D-B3C2F58A291F}"/>
    <dgm:cxn modelId="{ADE86988-4A9B-4BF6-B102-ED094F827CB2}" type="presOf" srcId="{4C96EDB4-8296-4DF6-A5B1-88EF8A8B6139}" destId="{8FD6C29C-3F78-43C6-99B7-798C76EAEFA0}" srcOrd="0" destOrd="0" presId="urn:microsoft.com/office/officeart/2005/8/layout/vList6"/>
    <dgm:cxn modelId="{FD619DB2-5008-4BD1-8043-4152AD9D9C39}" type="presOf" srcId="{AD909946-8349-4C17-B7C7-E20B99290473}" destId="{351E4D87-0B63-4729-88D0-6240276C8151}" srcOrd="0" destOrd="0" presId="urn:microsoft.com/office/officeart/2005/8/layout/vList6"/>
    <dgm:cxn modelId="{F2E1AD7F-C875-4E2C-8D9B-06EE364748CA}" type="presOf" srcId="{BACCC4E8-ED6B-4F22-9815-BE02617882D1}" destId="{C45CF9A5-9883-459B-9AF1-C151C56D8967}" srcOrd="0" destOrd="0" presId="urn:microsoft.com/office/officeart/2005/8/layout/vList6"/>
    <dgm:cxn modelId="{66225EDB-9445-4B20-84AD-208A508A688D}" srcId="{F501D82F-5E7D-4FBE-8C88-9A0091198E26}" destId="{E15856D7-390E-437C-BA9E-F0F691ED0A07}" srcOrd="0" destOrd="0" parTransId="{0C580C9B-1720-411D-846A-F6EDC6D876A4}" sibTransId="{2E0871CA-C9B9-4974-96AD-B4B4B883087E}"/>
    <dgm:cxn modelId="{BB113C28-2538-4E60-BED1-9E5D34531D90}" type="presOf" srcId="{EC765010-43F8-497A-BDA0-0987773BA205}" destId="{094C8B63-6F80-4AC7-8F57-4EEEB669CBEC}" srcOrd="0" destOrd="0" presId="urn:microsoft.com/office/officeart/2005/8/layout/vList6"/>
    <dgm:cxn modelId="{2DE9933F-C79B-4A32-9DEC-3FD1973B7A2C}" type="presOf" srcId="{4044A765-05F4-41BA-8D68-7FFEE885AD25}" destId="{4F659696-E47B-459A-AEF9-C562F8068A0D}" srcOrd="0" destOrd="0" presId="urn:microsoft.com/office/officeart/2005/8/layout/vList6"/>
    <dgm:cxn modelId="{42D648C8-3C8E-487C-8957-FC360FC63B1B}" type="presParOf" srcId="{C45CF9A5-9883-459B-9AF1-C151C56D8967}" destId="{1578D6CB-D755-450C-9659-3D35CA74FC6B}" srcOrd="0" destOrd="0" presId="urn:microsoft.com/office/officeart/2005/8/layout/vList6"/>
    <dgm:cxn modelId="{7B77A8D7-4674-4658-B3FE-74F65AD82722}" type="presParOf" srcId="{1578D6CB-D755-450C-9659-3D35CA74FC6B}" destId="{ACC791D8-85D4-497E-BD06-DA439E227C52}" srcOrd="0" destOrd="0" presId="urn:microsoft.com/office/officeart/2005/8/layout/vList6"/>
    <dgm:cxn modelId="{2F52F12B-3939-49FB-B022-1E1A202936CE}" type="presParOf" srcId="{1578D6CB-D755-450C-9659-3D35CA74FC6B}" destId="{3AA2BE53-972E-4CB6-8239-743B2C0DE214}" srcOrd="1" destOrd="0" presId="urn:microsoft.com/office/officeart/2005/8/layout/vList6"/>
    <dgm:cxn modelId="{A9C63C1A-483F-4C38-B9BA-065272A6D9D1}" type="presParOf" srcId="{C45CF9A5-9883-459B-9AF1-C151C56D8967}" destId="{39990181-2438-4E51-B38E-8D5BC36D1934}" srcOrd="1" destOrd="0" presId="urn:microsoft.com/office/officeart/2005/8/layout/vList6"/>
    <dgm:cxn modelId="{690138FB-C9BD-4065-9AE5-A556A466817A}" type="presParOf" srcId="{C45CF9A5-9883-459B-9AF1-C151C56D8967}" destId="{96FF66C3-E695-4D06-96CA-F433B9063CCD}" srcOrd="2" destOrd="0" presId="urn:microsoft.com/office/officeart/2005/8/layout/vList6"/>
    <dgm:cxn modelId="{48EAE160-95F3-47E3-9403-3D129DA6E71B}" type="presParOf" srcId="{96FF66C3-E695-4D06-96CA-F433B9063CCD}" destId="{094C8B63-6F80-4AC7-8F57-4EEEB669CBEC}" srcOrd="0" destOrd="0" presId="urn:microsoft.com/office/officeart/2005/8/layout/vList6"/>
    <dgm:cxn modelId="{EBF980D9-E888-4501-B61B-F602937948C9}" type="presParOf" srcId="{96FF66C3-E695-4D06-96CA-F433B9063CCD}" destId="{4F659696-E47B-459A-AEF9-C562F8068A0D}" srcOrd="1" destOrd="0" presId="urn:microsoft.com/office/officeart/2005/8/layout/vList6"/>
    <dgm:cxn modelId="{E3ED1E37-B25F-4856-89BC-E59F0661DE16}" type="presParOf" srcId="{C45CF9A5-9883-459B-9AF1-C151C56D8967}" destId="{0E2721E5-A6C1-4F99-B19C-88B8370B276E}" srcOrd="3" destOrd="0" presId="urn:microsoft.com/office/officeart/2005/8/layout/vList6"/>
    <dgm:cxn modelId="{C5284F79-E4CD-4311-9281-DD0A873A0413}" type="presParOf" srcId="{C45CF9A5-9883-459B-9AF1-C151C56D8967}" destId="{25F86A5A-A0E9-463F-98BF-18B15D537D28}" srcOrd="4" destOrd="0" presId="urn:microsoft.com/office/officeart/2005/8/layout/vList6"/>
    <dgm:cxn modelId="{A9E1A8B6-4893-4150-9387-F02123BD313D}" type="presParOf" srcId="{25F86A5A-A0E9-463F-98BF-18B15D537D28}" destId="{36D4E43F-B643-4778-8A78-63AAA049F8A4}" srcOrd="0" destOrd="0" presId="urn:microsoft.com/office/officeart/2005/8/layout/vList6"/>
    <dgm:cxn modelId="{61A1A2FA-B655-4670-B477-3C0545931324}" type="presParOf" srcId="{25F86A5A-A0E9-463F-98BF-18B15D537D28}" destId="{051B65FB-30D6-425A-8990-42BF4DE0F6A0}" srcOrd="1" destOrd="0" presId="urn:microsoft.com/office/officeart/2005/8/layout/vList6"/>
    <dgm:cxn modelId="{0CC76643-0563-40F3-B171-B637486C7546}" type="presParOf" srcId="{C45CF9A5-9883-459B-9AF1-C151C56D8967}" destId="{DCED466D-512B-4FD8-9949-434638E17B78}" srcOrd="5" destOrd="0" presId="urn:microsoft.com/office/officeart/2005/8/layout/vList6"/>
    <dgm:cxn modelId="{550A0796-4318-42F0-B303-F19A75BF2D78}" type="presParOf" srcId="{C45CF9A5-9883-459B-9AF1-C151C56D8967}" destId="{4F517B02-F80B-46DC-BACD-34D190E99E0E}" srcOrd="6" destOrd="0" presId="urn:microsoft.com/office/officeart/2005/8/layout/vList6"/>
    <dgm:cxn modelId="{2E63D503-6FE3-4832-A0DC-798D32ABC381}" type="presParOf" srcId="{4F517B02-F80B-46DC-BACD-34D190E99E0E}" destId="{351E4D87-0B63-4729-88D0-6240276C8151}" srcOrd="0" destOrd="0" presId="urn:microsoft.com/office/officeart/2005/8/layout/vList6"/>
    <dgm:cxn modelId="{586A2EE9-9D2B-4420-8A17-E4271D0BFB49}" type="presParOf" srcId="{4F517B02-F80B-46DC-BACD-34D190E99E0E}" destId="{8FD6C29C-3F78-43C6-99B7-798C76EAEFA0}" srcOrd="1" destOrd="0" presId="urn:microsoft.com/office/officeart/2005/8/layout/vList6"/>
  </dgm:cxnLst>
  <dgm:bg>
    <a:solidFill>
      <a:srgbClr val="002060">
        <a:alpha val="0"/>
      </a:srgb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A2BE53-972E-4CB6-8239-743B2C0DE214}">
      <dsp:nvSpPr>
        <dsp:cNvPr id="0" name=""/>
        <dsp:cNvSpPr/>
      </dsp:nvSpPr>
      <dsp:spPr>
        <a:xfrm>
          <a:off x="3820119" y="1000"/>
          <a:ext cx="5730180" cy="79402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/>
            <a:t>Enable </a:t>
          </a:r>
          <a:r>
            <a:rPr lang="en-GB" sz="2400" b="1" kern="1200" dirty="0" smtClean="0"/>
            <a:t>data maturity </a:t>
          </a:r>
          <a:r>
            <a:rPr lang="en-GB" sz="2400" kern="1200" dirty="0" smtClean="0"/>
            <a:t>assessments</a:t>
          </a:r>
          <a:endParaRPr lang="en-US" sz="2400" kern="1200" dirty="0"/>
        </a:p>
      </dsp:txBody>
      <dsp:txXfrm>
        <a:off x="3820119" y="100253"/>
        <a:ext cx="5432422" cy="595516"/>
      </dsp:txXfrm>
    </dsp:sp>
    <dsp:sp modelId="{ACC791D8-85D4-497E-BD06-DA439E227C52}">
      <dsp:nvSpPr>
        <dsp:cNvPr id="0" name=""/>
        <dsp:cNvSpPr/>
      </dsp:nvSpPr>
      <dsp:spPr>
        <a:xfrm>
          <a:off x="0" y="1000"/>
          <a:ext cx="3820120" cy="7940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b="1" kern="1200" dirty="0" smtClean="0"/>
            <a:t>Diagnosis</a:t>
          </a:r>
          <a:endParaRPr lang="en-US" sz="3900" b="1" kern="1200" dirty="0"/>
        </a:p>
      </dsp:txBody>
      <dsp:txXfrm>
        <a:off x="38761" y="39761"/>
        <a:ext cx="3742598" cy="716500"/>
      </dsp:txXfrm>
    </dsp:sp>
    <dsp:sp modelId="{4F659696-E47B-459A-AEF9-C562F8068A0D}">
      <dsp:nvSpPr>
        <dsp:cNvPr id="0" name=""/>
        <dsp:cNvSpPr/>
      </dsp:nvSpPr>
      <dsp:spPr>
        <a:xfrm>
          <a:off x="3820119" y="874426"/>
          <a:ext cx="5730180" cy="79402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/>
            <a:t>Co-design and develop a </a:t>
          </a:r>
          <a:r>
            <a:rPr lang="en-GB" sz="2400" b="1" kern="1200" dirty="0" smtClean="0"/>
            <a:t>knowledge base</a:t>
          </a:r>
          <a:endParaRPr lang="en-US" sz="2400" b="0" kern="1200" dirty="0"/>
        </a:p>
      </dsp:txBody>
      <dsp:txXfrm>
        <a:off x="3820119" y="973679"/>
        <a:ext cx="5432422" cy="595516"/>
      </dsp:txXfrm>
    </dsp:sp>
    <dsp:sp modelId="{094C8B63-6F80-4AC7-8F57-4EEEB669CBEC}">
      <dsp:nvSpPr>
        <dsp:cNvPr id="0" name=""/>
        <dsp:cNvSpPr/>
      </dsp:nvSpPr>
      <dsp:spPr>
        <a:xfrm>
          <a:off x="0" y="874426"/>
          <a:ext cx="3820120" cy="7940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900" b="1" kern="1200" dirty="0" smtClean="0"/>
            <a:t>Knowledge Base </a:t>
          </a:r>
          <a:endParaRPr lang="en-US" sz="3900" kern="1200" dirty="0"/>
        </a:p>
      </dsp:txBody>
      <dsp:txXfrm>
        <a:off x="38761" y="913187"/>
        <a:ext cx="3742598" cy="716500"/>
      </dsp:txXfrm>
    </dsp:sp>
    <dsp:sp modelId="{051B65FB-30D6-425A-8990-42BF4DE0F6A0}">
      <dsp:nvSpPr>
        <dsp:cNvPr id="0" name=""/>
        <dsp:cNvSpPr/>
      </dsp:nvSpPr>
      <dsp:spPr>
        <a:xfrm>
          <a:off x="3820119" y="1747851"/>
          <a:ext cx="5730180" cy="79402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/>
            <a:t>Customised maturity pathways </a:t>
          </a:r>
          <a:r>
            <a:rPr lang="en-US" sz="2000" kern="1200" dirty="0" smtClean="0"/>
            <a:t>to guide organisations on their data improvement journeys</a:t>
          </a:r>
          <a:endParaRPr lang="en-US" sz="2000" kern="1200" dirty="0"/>
        </a:p>
      </dsp:txBody>
      <dsp:txXfrm>
        <a:off x="3820119" y="1847104"/>
        <a:ext cx="5432422" cy="595516"/>
      </dsp:txXfrm>
    </dsp:sp>
    <dsp:sp modelId="{36D4E43F-B643-4778-8A78-63AAA049F8A4}">
      <dsp:nvSpPr>
        <dsp:cNvPr id="0" name=""/>
        <dsp:cNvSpPr/>
      </dsp:nvSpPr>
      <dsp:spPr>
        <a:xfrm>
          <a:off x="0" y="1747851"/>
          <a:ext cx="3820120" cy="7940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900" b="1" kern="1200" dirty="0" smtClean="0"/>
            <a:t>Pathways </a:t>
          </a:r>
          <a:endParaRPr lang="en-US" sz="3900" kern="1200" dirty="0"/>
        </a:p>
      </dsp:txBody>
      <dsp:txXfrm>
        <a:off x="38761" y="1786612"/>
        <a:ext cx="3742598" cy="716500"/>
      </dsp:txXfrm>
    </dsp:sp>
    <dsp:sp modelId="{8FD6C29C-3F78-43C6-99B7-798C76EAEFA0}">
      <dsp:nvSpPr>
        <dsp:cNvPr id="0" name=""/>
        <dsp:cNvSpPr/>
      </dsp:nvSpPr>
      <dsp:spPr>
        <a:xfrm>
          <a:off x="3820119" y="2621276"/>
          <a:ext cx="5730180" cy="79402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b="1" kern="1200" dirty="0" smtClean="0"/>
            <a:t>Collaborate</a:t>
          </a:r>
          <a:r>
            <a:rPr lang="en-GB" sz="2000" kern="1200" dirty="0" smtClean="0"/>
            <a:t> with the expert data community and promote good practice and innovation</a:t>
          </a:r>
          <a:endParaRPr lang="en-US" sz="2000" kern="1200" dirty="0"/>
        </a:p>
      </dsp:txBody>
      <dsp:txXfrm>
        <a:off x="3820119" y="2720529"/>
        <a:ext cx="5432422" cy="595516"/>
      </dsp:txXfrm>
    </dsp:sp>
    <dsp:sp modelId="{351E4D87-0B63-4729-88D0-6240276C8151}">
      <dsp:nvSpPr>
        <dsp:cNvPr id="0" name=""/>
        <dsp:cNvSpPr/>
      </dsp:nvSpPr>
      <dsp:spPr>
        <a:xfrm>
          <a:off x="0" y="2621276"/>
          <a:ext cx="3820120" cy="7940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b="1" kern="1200" dirty="0" smtClean="0"/>
            <a:t>Collaboration </a:t>
          </a:r>
          <a:endParaRPr lang="en-US" sz="3900" b="1" kern="1200" dirty="0"/>
        </a:p>
      </dsp:txBody>
      <dsp:txXfrm>
        <a:off x="38761" y="2660037"/>
        <a:ext cx="3742598" cy="716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866EC1-7C9F-40E0-99B4-2DE4EA9C0B34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06F25-90DB-4F62-98F8-9C8829C37A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226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6CA05-0763-40C1-88F9-333AE8FBBB1A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B3CDB-4CA7-42C4-8CB5-F14AE5B5B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221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baseline="0" dirty="0" smtClean="0"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51342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B3CDB-4CA7-42C4-8CB5-F14AE5B5BD39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0590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lang="en-GB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904743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lang="en-GB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463935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dirty="0" smtClean="0"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39766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00328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B3CDB-4CA7-42C4-8CB5-F14AE5B5BD3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685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64666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lang="en-GB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5913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lang="en-GB" baseline="0" dirty="0" smtClean="0"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243155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B3CDB-4CA7-42C4-8CB5-F14AE5B5BD3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9256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lang="en-GB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11713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lang="en-GB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54272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71AE-90E5-FC44-8FDF-61054E58F5AC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 descr="Digital_Scotland_Pos_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8053" y="171415"/>
            <a:ext cx="1624584" cy="503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77118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71AE-90E5-FC44-8FDF-61054E58F5AC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94958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71AE-90E5-FC44-8FDF-61054E58F5AC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93610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">
  <p:cSld name="Title Slide 1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2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0" y="-4143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2"/>
          <p:cNvSpPr txBox="1">
            <a:spLocks noGrp="1"/>
          </p:cNvSpPr>
          <p:nvPr>
            <p:ph type="title"/>
          </p:nvPr>
        </p:nvSpPr>
        <p:spPr>
          <a:xfrm>
            <a:off x="6843132" y="2293008"/>
            <a:ext cx="478387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Roboto Light"/>
              <a:buNone/>
              <a:defRPr b="0" i="0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09981" y="5676299"/>
            <a:ext cx="9982019" cy="118170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5676298"/>
            <a:ext cx="3476929" cy="11817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5"/>
          <a:srcRect r="41641"/>
          <a:stretch/>
        </p:blipFill>
        <p:spPr>
          <a:xfrm>
            <a:off x="0" y="0"/>
            <a:ext cx="12192000" cy="575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0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71AE-90E5-FC44-8FDF-61054E58F5AC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11210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71AE-90E5-FC44-8FDF-61054E58F5AC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53991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71AE-90E5-FC44-8FDF-61054E58F5AC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40524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71AE-90E5-FC44-8FDF-61054E58F5AC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82742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71AE-90E5-FC44-8FDF-61054E58F5AC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44147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71AE-90E5-FC44-8FDF-61054E58F5AC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127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71AE-90E5-FC44-8FDF-61054E58F5AC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20675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71AE-90E5-FC44-8FDF-61054E58F5AC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33049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171AE-90E5-FC44-8FDF-61054E58F5AC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4376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hona.nicol@gov.sco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Shona.nicol@gov.scot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1"/>
          <p:cNvSpPr txBox="1">
            <a:spLocks noGrp="1"/>
          </p:cNvSpPr>
          <p:nvPr>
            <p:ph type="title"/>
          </p:nvPr>
        </p:nvSpPr>
        <p:spPr>
          <a:xfrm>
            <a:off x="812899" y="1386885"/>
            <a:ext cx="10531375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Roboto Light"/>
              <a:buNone/>
            </a:pPr>
            <a:r>
              <a:rPr lang="en-GB" sz="6600" b="1" dirty="0" smtClean="0">
                <a:latin typeface="Roboto"/>
                <a:ea typeface="Roboto"/>
                <a:cs typeface="Roboto"/>
                <a:sym typeface="Roboto"/>
              </a:rPr>
              <a:t>Data Maturity in the Scottish Public Sector</a:t>
            </a:r>
            <a:endParaRPr sz="6600" b="1" dirty="0"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92" name="Google Shape;92;p21"/>
          <p:cNvCxnSpPr/>
          <p:nvPr/>
        </p:nvCxnSpPr>
        <p:spPr>
          <a:xfrm flipV="1">
            <a:off x="585788" y="1636793"/>
            <a:ext cx="0" cy="800484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" name="TextBox 1"/>
          <p:cNvSpPr txBox="1"/>
          <p:nvPr/>
        </p:nvSpPr>
        <p:spPr>
          <a:xfrm>
            <a:off x="1866900" y="3022600"/>
            <a:ext cx="246625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 smtClean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endParaRPr lang="en-GB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</a:rPr>
              <a:t>Shona </a:t>
            </a:r>
            <a:r>
              <a:rPr lang="en-GB" dirty="0">
                <a:latin typeface="Arial" panose="020B0604020202020204" pitchFamily="34" charset="0"/>
              </a:rPr>
              <a:t>Nicol</a:t>
            </a:r>
          </a:p>
          <a:p>
            <a:r>
              <a:rPr lang="en-GB" dirty="0" err="1">
                <a:solidFill>
                  <a:prstClr val="black"/>
                </a:solidFill>
                <a:latin typeface="Arial" panose="020B0604020202020204" pitchFamily="34" charset="0"/>
                <a:hlinkClick r:id="rId3"/>
              </a:rPr>
              <a:t>Shona.nicol@gov.scot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endParaRPr lang="en-GB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244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 descr="Graphical user interface&#10;&#10;Description automatically generated with medium confidence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2" r="6556"/>
          <a:stretch/>
        </p:blipFill>
        <p:spPr>
          <a:xfrm>
            <a:off x="5895210" y="632998"/>
            <a:ext cx="6146231" cy="4291541"/>
          </a:xfrm>
          <a:prstGeom prst="rect">
            <a:avLst/>
          </a:prstGeom>
        </p:spPr>
      </p:pic>
      <p:pic>
        <p:nvPicPr>
          <p:cNvPr id="6" name="Picture 5" descr="Chart, scatter chart&#10;&#10;Description automatically generated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19" y="632997"/>
            <a:ext cx="6092327" cy="429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083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" name="Google Shape;92;p21"/>
          <p:cNvCxnSpPr/>
          <p:nvPr/>
        </p:nvCxnSpPr>
        <p:spPr>
          <a:xfrm flipV="1">
            <a:off x="585788" y="1017661"/>
            <a:ext cx="0" cy="800484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9" name="Google Shape;89;p21"/>
          <p:cNvSpPr txBox="1">
            <a:spLocks noGrp="1"/>
          </p:cNvSpPr>
          <p:nvPr>
            <p:ph type="title"/>
          </p:nvPr>
        </p:nvSpPr>
        <p:spPr>
          <a:xfrm>
            <a:off x="812900" y="755053"/>
            <a:ext cx="10337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Roboto Light"/>
              <a:buNone/>
            </a:pPr>
            <a:r>
              <a:rPr lang="en-GB" sz="4000" b="1" dirty="0" smtClean="0">
                <a:latin typeface="Roboto"/>
                <a:ea typeface="Roboto"/>
                <a:cs typeface="Roboto"/>
                <a:sym typeface="Roboto"/>
              </a:rPr>
              <a:t>Data Maturity </a:t>
            </a:r>
            <a:r>
              <a:rPr lang="en-GB" sz="4000" b="1" dirty="0" smtClean="0">
                <a:latin typeface="Roboto"/>
                <a:ea typeface="Roboto"/>
                <a:cs typeface="Roboto"/>
                <a:sym typeface="Roboto"/>
              </a:rPr>
              <a:t>Learnings</a:t>
            </a:r>
            <a:endParaRPr sz="4000" b="1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23246" y="1914144"/>
            <a:ext cx="10515600" cy="3267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 smtClean="0"/>
              <a:t>Assessments </a:t>
            </a:r>
            <a:r>
              <a:rPr lang="en-GB" sz="3200" dirty="0" smtClean="0"/>
              <a:t>are more </a:t>
            </a:r>
            <a:r>
              <a:rPr lang="en-GB" sz="3200" dirty="0" smtClean="0"/>
              <a:t>valuable that simply the </a:t>
            </a:r>
            <a:r>
              <a:rPr lang="en-GB" sz="3200" dirty="0" smtClean="0"/>
              <a:t>score alone</a:t>
            </a:r>
            <a:endParaRPr lang="en-GB" sz="3200" dirty="0"/>
          </a:p>
          <a:p>
            <a:r>
              <a:rPr lang="en-GB" sz="3200" dirty="0" smtClean="0"/>
              <a:t>Preparation </a:t>
            </a:r>
            <a:r>
              <a:rPr lang="en-GB" sz="3200" dirty="0" smtClean="0"/>
              <a:t>can help </a:t>
            </a:r>
            <a:r>
              <a:rPr lang="en-GB" sz="3200" dirty="0" smtClean="0"/>
              <a:t>leadership </a:t>
            </a:r>
            <a:r>
              <a:rPr lang="en-GB" sz="3200" dirty="0"/>
              <a:t>and workforce buy-in around data </a:t>
            </a:r>
            <a:r>
              <a:rPr lang="en-GB" sz="3200" dirty="0" smtClean="0"/>
              <a:t>maturity</a:t>
            </a:r>
            <a:endParaRPr lang="en-GB" sz="3200" dirty="0"/>
          </a:p>
          <a:p>
            <a:r>
              <a:rPr lang="en-GB" sz="3200" dirty="0"/>
              <a:t>The opportunities for data </a:t>
            </a:r>
            <a:r>
              <a:rPr lang="en-GB" sz="3200" dirty="0" smtClean="0"/>
              <a:t>maturity </a:t>
            </a:r>
            <a:r>
              <a:rPr lang="en-GB" sz="3200" dirty="0"/>
              <a:t>and the areas of need can feel limitless, </a:t>
            </a:r>
            <a:r>
              <a:rPr lang="en-GB" sz="3200" dirty="0" smtClean="0"/>
              <a:t>a data maturity assessment can help to prioritise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88939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" name="Google Shape;92;p21"/>
          <p:cNvCxnSpPr/>
          <p:nvPr/>
        </p:nvCxnSpPr>
        <p:spPr>
          <a:xfrm flipV="1">
            <a:off x="585788" y="1017661"/>
            <a:ext cx="0" cy="800484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9" name="Google Shape;89;p21"/>
          <p:cNvSpPr txBox="1">
            <a:spLocks noGrp="1"/>
          </p:cNvSpPr>
          <p:nvPr>
            <p:ph type="title"/>
          </p:nvPr>
        </p:nvSpPr>
        <p:spPr>
          <a:xfrm>
            <a:off x="812900" y="755053"/>
            <a:ext cx="10337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Roboto Light"/>
              <a:buNone/>
            </a:pPr>
            <a:r>
              <a:rPr lang="en-GB" sz="4000" b="1" dirty="0" smtClean="0">
                <a:latin typeface="Roboto"/>
                <a:ea typeface="Roboto"/>
                <a:cs typeface="Roboto"/>
                <a:sym typeface="Roboto"/>
              </a:rPr>
              <a:t>Next Steps</a:t>
            </a:r>
            <a:endParaRPr sz="4000" b="1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23246" y="1914144"/>
            <a:ext cx="10515600" cy="5035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 smtClean="0"/>
              <a:t>Running another cohort programme later in the summer </a:t>
            </a:r>
            <a:r>
              <a:rPr lang="en-GB" sz="3200" dirty="0" smtClean="0"/>
              <a:t>– 10 organisations this time round</a:t>
            </a:r>
          </a:p>
          <a:p>
            <a:endParaRPr lang="en-GB" sz="800" dirty="0" smtClean="0"/>
          </a:p>
          <a:p>
            <a:r>
              <a:rPr lang="en-GB" sz="3200" dirty="0" smtClean="0"/>
              <a:t>Based </a:t>
            </a:r>
            <a:r>
              <a:rPr lang="en-GB" sz="3200" dirty="0" smtClean="0"/>
              <a:t>on learning for the first cohort – amend the design and move </a:t>
            </a:r>
            <a:r>
              <a:rPr lang="en-GB" sz="3200" dirty="0" smtClean="0"/>
              <a:t>key </a:t>
            </a:r>
            <a:r>
              <a:rPr lang="en-GB" sz="3200" dirty="0" smtClean="0"/>
              <a:t>phases </a:t>
            </a:r>
            <a:r>
              <a:rPr lang="en-GB" sz="3200" dirty="0" smtClean="0"/>
              <a:t>around</a:t>
            </a:r>
          </a:p>
          <a:p>
            <a:endParaRPr lang="en-GB" sz="800" dirty="0" smtClean="0"/>
          </a:p>
          <a:p>
            <a:r>
              <a:rPr lang="en-GB" sz="3200" dirty="0" smtClean="0"/>
              <a:t>Working </a:t>
            </a:r>
            <a:r>
              <a:rPr lang="en-GB" sz="3200" dirty="0" smtClean="0"/>
              <a:t>on a </a:t>
            </a:r>
            <a:r>
              <a:rPr lang="en-GB" sz="3200" dirty="0" smtClean="0"/>
              <a:t>user personas </a:t>
            </a:r>
            <a:r>
              <a:rPr lang="en-GB" sz="3200" dirty="0" smtClean="0"/>
              <a:t>project to help </a:t>
            </a:r>
            <a:r>
              <a:rPr lang="en-GB" sz="3200" dirty="0" smtClean="0"/>
              <a:t>develop</a:t>
            </a:r>
            <a:r>
              <a:rPr lang="en-GB" sz="3200" dirty="0" smtClean="0"/>
              <a:t> the Framework</a:t>
            </a:r>
            <a:endParaRPr lang="en-GB" sz="3200" dirty="0" smtClean="0"/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5022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1"/>
          <p:cNvSpPr txBox="1">
            <a:spLocks noGrp="1"/>
          </p:cNvSpPr>
          <p:nvPr>
            <p:ph type="title"/>
          </p:nvPr>
        </p:nvSpPr>
        <p:spPr>
          <a:xfrm>
            <a:off x="812899" y="1386885"/>
            <a:ext cx="10531375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Roboto Light"/>
              <a:buNone/>
            </a:pPr>
            <a:r>
              <a:rPr lang="en-GB" sz="6600" b="1" dirty="0" smtClean="0">
                <a:latin typeface="Roboto"/>
                <a:ea typeface="Roboto"/>
                <a:cs typeface="Roboto"/>
                <a:sym typeface="Roboto"/>
              </a:rPr>
              <a:t>Q&amp;A</a:t>
            </a:r>
            <a:endParaRPr sz="6600" b="1" dirty="0"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92" name="Google Shape;92;p21"/>
          <p:cNvCxnSpPr/>
          <p:nvPr/>
        </p:nvCxnSpPr>
        <p:spPr>
          <a:xfrm flipV="1">
            <a:off x="585788" y="1636793"/>
            <a:ext cx="0" cy="800484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" name="TextBox 1"/>
          <p:cNvSpPr txBox="1"/>
          <p:nvPr/>
        </p:nvSpPr>
        <p:spPr>
          <a:xfrm>
            <a:off x="1866900" y="3022600"/>
            <a:ext cx="246625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 smtClean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endParaRPr lang="en-GB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</a:rPr>
              <a:t>Shona </a:t>
            </a:r>
            <a:r>
              <a:rPr lang="en-GB" dirty="0">
                <a:latin typeface="Arial" panose="020B0604020202020204" pitchFamily="34" charset="0"/>
              </a:rPr>
              <a:t>Nicol</a:t>
            </a:r>
          </a:p>
          <a:p>
            <a:r>
              <a:rPr lang="en-GB" dirty="0" err="1">
                <a:solidFill>
                  <a:prstClr val="black"/>
                </a:solidFill>
                <a:latin typeface="Arial" panose="020B0604020202020204" pitchFamily="34" charset="0"/>
                <a:hlinkClick r:id="rId3"/>
              </a:rPr>
              <a:t>Shona.nicol@gov.scot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endParaRPr lang="en-GB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694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1"/>
          <p:cNvSpPr txBox="1">
            <a:spLocks noGrp="1"/>
          </p:cNvSpPr>
          <p:nvPr>
            <p:ph type="title"/>
          </p:nvPr>
        </p:nvSpPr>
        <p:spPr>
          <a:xfrm>
            <a:off x="812900" y="955085"/>
            <a:ext cx="6651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Roboto Light"/>
              <a:buNone/>
            </a:pPr>
            <a:r>
              <a:rPr lang="en-GB" sz="4000" b="1" dirty="0" smtClean="0">
                <a:latin typeface="Roboto"/>
                <a:ea typeface="Roboto"/>
                <a:cs typeface="Roboto"/>
                <a:sym typeface="Roboto"/>
              </a:rPr>
              <a:t>Vision for Data</a:t>
            </a:r>
            <a:endParaRPr sz="4000" b="1" dirty="0"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92" name="Google Shape;92;p21"/>
          <p:cNvCxnSpPr/>
          <p:nvPr/>
        </p:nvCxnSpPr>
        <p:spPr>
          <a:xfrm flipV="1">
            <a:off x="585788" y="1217693"/>
            <a:ext cx="0" cy="800484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" name="TextBox 1"/>
          <p:cNvSpPr txBox="1"/>
          <p:nvPr/>
        </p:nvSpPr>
        <p:spPr>
          <a:xfrm>
            <a:off x="812900" y="2269634"/>
            <a:ext cx="57620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3200" dirty="0" smtClean="0">
                <a:solidFill>
                  <a:prstClr val="white"/>
                </a:solidFill>
                <a:latin typeface="+mj-lt"/>
                <a:ea typeface="Roboto" panose="020B0604020202020204" charset="0"/>
              </a:rPr>
              <a:t>Data </a:t>
            </a:r>
            <a:r>
              <a:rPr lang="en-GB" sz="3200" dirty="0">
                <a:solidFill>
                  <a:prstClr val="white"/>
                </a:solidFill>
                <a:latin typeface="+mj-lt"/>
                <a:ea typeface="Roboto" panose="020B0604020202020204" charset="0"/>
              </a:rPr>
              <a:t>is systematically used to improve decision making: saving time, money and lives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Roboto" panose="020B060402020202020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3714" y="364664"/>
            <a:ext cx="4923851" cy="487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66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341" y="37860"/>
            <a:ext cx="10129759" cy="569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9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1"/>
          <p:cNvSpPr txBox="1">
            <a:spLocks noGrp="1"/>
          </p:cNvSpPr>
          <p:nvPr>
            <p:ph type="title"/>
          </p:nvPr>
        </p:nvSpPr>
        <p:spPr>
          <a:xfrm>
            <a:off x="812900" y="955085"/>
            <a:ext cx="6651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Roboto Light"/>
              <a:buNone/>
            </a:pPr>
            <a:r>
              <a:rPr lang="en-GB" sz="4000" b="1" dirty="0" smtClean="0">
                <a:latin typeface="Roboto"/>
                <a:ea typeface="Roboto"/>
                <a:cs typeface="Roboto"/>
                <a:sym typeface="Roboto"/>
              </a:rPr>
              <a:t>Investing in Data</a:t>
            </a:r>
            <a:endParaRPr sz="4000" b="1" dirty="0"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92" name="Google Shape;92;p21"/>
          <p:cNvCxnSpPr/>
          <p:nvPr/>
        </p:nvCxnSpPr>
        <p:spPr>
          <a:xfrm flipV="1">
            <a:off x="585788" y="1217693"/>
            <a:ext cx="0" cy="800484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24480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1"/>
          <p:cNvSpPr txBox="1">
            <a:spLocks noGrp="1"/>
          </p:cNvSpPr>
          <p:nvPr>
            <p:ph type="title"/>
          </p:nvPr>
        </p:nvSpPr>
        <p:spPr>
          <a:xfrm>
            <a:off x="812900" y="755053"/>
            <a:ext cx="9778900" cy="1813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GB" sz="4000" b="1" dirty="0" smtClean="0">
                <a:latin typeface="Roboto"/>
                <a:ea typeface="Roboto"/>
                <a:cs typeface="Roboto"/>
                <a:sym typeface="Roboto"/>
              </a:rPr>
              <a:t>Data Transformation Framework</a:t>
            </a:r>
            <a:br>
              <a:rPr lang="en-GB" sz="4000" b="1" dirty="0" smtClean="0">
                <a:latin typeface="Roboto"/>
                <a:ea typeface="Roboto"/>
                <a:cs typeface="Roboto"/>
                <a:sym typeface="Roboto"/>
              </a:rPr>
            </a:br>
            <a:endParaRPr sz="4000" b="1" dirty="0"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92" name="Google Shape;92;p21"/>
          <p:cNvCxnSpPr/>
          <p:nvPr/>
        </p:nvCxnSpPr>
        <p:spPr>
          <a:xfrm flipV="1">
            <a:off x="585788" y="1017661"/>
            <a:ext cx="0" cy="800484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" name="TextBox 1"/>
          <p:cNvSpPr txBox="1"/>
          <p:nvPr/>
        </p:nvSpPr>
        <p:spPr>
          <a:xfrm>
            <a:off x="1079501" y="1917700"/>
            <a:ext cx="102108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Help organisations achieve data improvements </a:t>
            </a:r>
            <a:r>
              <a:rPr lang="en-GB" sz="3200" dirty="0"/>
              <a:t>and </a:t>
            </a:r>
            <a:r>
              <a:rPr lang="en-GB" sz="3200" dirty="0" smtClean="0"/>
              <a:t>become data fluent – setting out what good data looks like. It will be:</a:t>
            </a:r>
          </a:p>
          <a:p>
            <a:endParaRPr lang="en-GB" sz="1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000" dirty="0" smtClean="0"/>
              <a:t>User led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000" dirty="0" smtClean="0"/>
              <a:t>Responsive</a:t>
            </a:r>
            <a:r>
              <a:rPr lang="en-GB" sz="3000" dirty="0"/>
              <a:t>, flexible, </a:t>
            </a:r>
            <a:r>
              <a:rPr lang="en-GB" sz="3000" dirty="0" smtClean="0"/>
              <a:t>living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000" dirty="0" smtClean="0"/>
              <a:t>User </a:t>
            </a:r>
            <a:r>
              <a:rPr lang="en-GB" sz="3000" dirty="0"/>
              <a:t>persona approach </a:t>
            </a:r>
            <a:endParaRPr lang="en-GB" sz="3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000" dirty="0" smtClean="0"/>
              <a:t>Practical</a:t>
            </a:r>
            <a:r>
              <a:rPr lang="en-GB" sz="3000" dirty="0"/>
              <a:t>, achievable and actionable steps for </a:t>
            </a:r>
            <a:r>
              <a:rPr lang="en-GB" sz="3000" dirty="0" smtClean="0"/>
              <a:t>organisations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038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1"/>
          <p:cNvSpPr txBox="1">
            <a:spLocks noGrp="1"/>
          </p:cNvSpPr>
          <p:nvPr>
            <p:ph type="title"/>
          </p:nvPr>
        </p:nvSpPr>
        <p:spPr>
          <a:xfrm>
            <a:off x="812900" y="740765"/>
            <a:ext cx="97789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Roboto Light"/>
              <a:buNone/>
            </a:pPr>
            <a:r>
              <a:rPr lang="en-GB" sz="4000" b="1" dirty="0" smtClean="0">
                <a:latin typeface="Roboto"/>
                <a:ea typeface="Roboto"/>
                <a:cs typeface="Roboto"/>
                <a:sym typeface="Roboto"/>
              </a:rPr>
              <a:t>Data Transformation Framework</a:t>
            </a:r>
            <a:endParaRPr sz="4000" b="1" dirty="0"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92" name="Google Shape;92;p21"/>
          <p:cNvCxnSpPr/>
          <p:nvPr/>
        </p:nvCxnSpPr>
        <p:spPr>
          <a:xfrm flipV="1">
            <a:off x="585788" y="1017661"/>
            <a:ext cx="0" cy="800484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5275518"/>
              </p:ext>
            </p:extLst>
          </p:nvPr>
        </p:nvGraphicFramePr>
        <p:xfrm>
          <a:off x="812900" y="2057400"/>
          <a:ext cx="9550300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4995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89;p21"/>
          <p:cNvSpPr txBox="1">
            <a:spLocks/>
          </p:cNvSpPr>
          <p:nvPr/>
        </p:nvSpPr>
        <p:spPr>
          <a:xfrm>
            <a:off x="812900" y="955085"/>
            <a:ext cx="97789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>
            <a:lvl1pPr lvl="0" algn="l" defTabSz="91437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Roboto Light"/>
              <a:buNone/>
              <a:defRPr sz="4400" b="0" i="0" kern="1200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lnSpc>
                <a:spcPct val="115000"/>
              </a:lnSpc>
              <a:buSzPts val="3959"/>
            </a:pPr>
            <a:r>
              <a:rPr lang="en-GB" sz="4000" b="1" dirty="0" smtClean="0">
                <a:latin typeface="Roboto"/>
                <a:ea typeface="Roboto"/>
                <a:cs typeface="Roboto"/>
                <a:sym typeface="Roboto"/>
              </a:rPr>
              <a:t>Data Maturity</a:t>
            </a:r>
            <a:endParaRPr lang="en-GB" sz="4000" b="1" dirty="0"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5" name="Google Shape;92;p21"/>
          <p:cNvCxnSpPr/>
          <p:nvPr/>
        </p:nvCxnSpPr>
        <p:spPr>
          <a:xfrm flipV="1">
            <a:off x="585788" y="1217693"/>
            <a:ext cx="0" cy="800484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116626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" name="Google Shape;92;p21"/>
          <p:cNvCxnSpPr/>
          <p:nvPr/>
        </p:nvCxnSpPr>
        <p:spPr>
          <a:xfrm flipV="1">
            <a:off x="585788" y="1017661"/>
            <a:ext cx="0" cy="800484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9" name="Google Shape;89;p21"/>
          <p:cNvSpPr txBox="1">
            <a:spLocks noGrp="1"/>
          </p:cNvSpPr>
          <p:nvPr>
            <p:ph type="title"/>
          </p:nvPr>
        </p:nvSpPr>
        <p:spPr>
          <a:xfrm>
            <a:off x="812900" y="755053"/>
            <a:ext cx="10337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Roboto Light"/>
              <a:buNone/>
            </a:pPr>
            <a:r>
              <a:rPr lang="en-GB" sz="4000" b="1" dirty="0" smtClean="0">
                <a:latin typeface="Roboto"/>
                <a:ea typeface="Roboto"/>
                <a:cs typeface="Roboto"/>
                <a:sym typeface="Roboto"/>
              </a:rPr>
              <a:t>Data Maturity Programme</a:t>
            </a:r>
            <a:endParaRPr sz="4000" b="1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23246" y="1914144"/>
            <a:ext cx="10515600" cy="5035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5000"/>
              </a:lnSpc>
              <a:spcAft>
                <a:spcPts val="800"/>
              </a:spcAft>
              <a:buClr>
                <a:srgbClr val="187890"/>
              </a:buClr>
              <a:buFont typeface="Symbol" panose="05050102010706020507" pitchFamily="18" charset="2"/>
              <a:buChar char=""/>
            </a:pPr>
            <a:r>
              <a:rPr lang="en-US" dirty="0" smtClean="0">
                <a:cs typeface="Times New Roman" panose="02020603050405020304" pitchFamily="18" charset="0"/>
              </a:rPr>
              <a:t>To </a:t>
            </a:r>
            <a:r>
              <a:rPr lang="en-US" b="1" dirty="0" smtClean="0">
                <a:cs typeface="Times New Roman" panose="02020603050405020304" pitchFamily="18" charset="0"/>
              </a:rPr>
              <a:t>support a cohort of public sector organisations </a:t>
            </a:r>
            <a:r>
              <a:rPr lang="en-US" dirty="0" smtClean="0">
                <a:cs typeface="Times New Roman" panose="02020603050405020304" pitchFamily="18" charset="0"/>
              </a:rPr>
              <a:t>to:</a:t>
            </a:r>
          </a:p>
          <a:p>
            <a:pPr lvl="1"/>
            <a:r>
              <a:rPr lang="en-US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undertake a data maturity assessment;</a:t>
            </a:r>
          </a:p>
          <a:p>
            <a:pPr lvl="1"/>
            <a:r>
              <a:rPr lang="en-US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develop an action plan to pursue greater data maturity; </a:t>
            </a:r>
          </a:p>
          <a:p>
            <a:pPr lvl="1"/>
            <a:r>
              <a:rPr lang="en-US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take their first steps in implementation; and</a:t>
            </a:r>
          </a:p>
          <a:p>
            <a:pPr lvl="1"/>
            <a:r>
              <a:rPr lang="en-US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do all of this in 6 months!</a:t>
            </a:r>
          </a:p>
          <a:p>
            <a:pPr>
              <a:lnSpc>
                <a:spcPct val="125000"/>
              </a:lnSpc>
              <a:spcAft>
                <a:spcPts val="800"/>
              </a:spcAft>
              <a:buClr>
                <a:srgbClr val="187890"/>
              </a:buClr>
              <a:buFont typeface="Symbol" panose="05050102010706020507" pitchFamily="18" charset="2"/>
              <a:buChar char=""/>
            </a:pPr>
            <a:r>
              <a:rPr lang="en-US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To use the lessons learned to </a:t>
            </a:r>
            <a:r>
              <a:rPr lang="en-US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develop key elements </a:t>
            </a:r>
            <a:r>
              <a:rPr lang="en-US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of the Data Transformation Framework</a:t>
            </a:r>
            <a:endParaRPr lang="en-GB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12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" name="Google Shape;92;p21"/>
          <p:cNvCxnSpPr/>
          <p:nvPr/>
        </p:nvCxnSpPr>
        <p:spPr>
          <a:xfrm flipV="1">
            <a:off x="585788" y="1017661"/>
            <a:ext cx="0" cy="800484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9" name="Google Shape;89;p21"/>
          <p:cNvSpPr txBox="1">
            <a:spLocks noGrp="1"/>
          </p:cNvSpPr>
          <p:nvPr>
            <p:ph type="title"/>
          </p:nvPr>
        </p:nvSpPr>
        <p:spPr>
          <a:xfrm>
            <a:off x="812900" y="755053"/>
            <a:ext cx="10337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Roboto Light"/>
              <a:buNone/>
            </a:pPr>
            <a:r>
              <a:rPr lang="en-GB" sz="4000" b="1" dirty="0" smtClean="0">
                <a:latin typeface="Roboto"/>
                <a:ea typeface="Roboto"/>
                <a:cs typeface="Roboto"/>
                <a:sym typeface="Roboto"/>
              </a:rPr>
              <a:t>Data Maturity Process</a:t>
            </a:r>
            <a:endParaRPr sz="4000" b="1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23246" y="1914144"/>
            <a:ext cx="10515600" cy="5035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187890"/>
              </a:buClr>
              <a:buNone/>
            </a:pPr>
            <a:r>
              <a:rPr lang="en-GB" dirty="0" smtClean="0">
                <a:cs typeface="Times New Roman" panose="02020603050405020304" pitchFamily="18" charset="0"/>
              </a:rPr>
              <a:t>Preparing  for assessment: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187890"/>
              </a:buClr>
              <a:buFont typeface="Symbol" panose="05050102010706020507" pitchFamily="18" charset="2"/>
              <a:buChar char=""/>
            </a:pPr>
            <a:r>
              <a:rPr lang="en-GB" dirty="0" smtClean="0">
                <a:cs typeface="Times New Roman" panose="02020603050405020304" pitchFamily="18" charset="0"/>
              </a:rPr>
              <a:t> pilot the process, communicate with staff (both leaders and workforce)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187890"/>
              </a:buClr>
              <a:buFont typeface="Symbol" panose="05050102010706020507" pitchFamily="18" charset="2"/>
              <a:buChar char=""/>
            </a:pPr>
            <a:r>
              <a:rPr lang="en-GB" dirty="0" err="1" smtClean="0">
                <a:cs typeface="Times New Roman" panose="02020603050405020304" pitchFamily="18" charset="0"/>
              </a:rPr>
              <a:t>Comms</a:t>
            </a:r>
            <a:r>
              <a:rPr lang="en-GB" dirty="0" smtClean="0">
                <a:cs typeface="Times New Roman" panose="02020603050405020304" pitchFamily="18" charset="0"/>
              </a:rPr>
              <a:t> plan, newsletter</a:t>
            </a:r>
            <a:r>
              <a:rPr lang="en-GB" dirty="0" smtClean="0">
                <a:cs typeface="Times New Roman" panose="02020603050405020304" pitchFamily="18" charset="0"/>
              </a:rPr>
              <a:t>, guidance, </a:t>
            </a:r>
            <a:r>
              <a:rPr lang="en-GB" dirty="0" smtClean="0">
                <a:cs typeface="Times New Roman" panose="02020603050405020304" pitchFamily="18" charset="0"/>
              </a:rPr>
              <a:t>customised sign up page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187890"/>
              </a:buClr>
              <a:buNone/>
            </a:pPr>
            <a:endParaRPr lang="en-GB" dirty="0" smtClean="0"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187890"/>
              </a:buClr>
              <a:buNone/>
            </a:pPr>
            <a:r>
              <a:rPr lang="en-GB" dirty="0" smtClean="0">
                <a:cs typeface="Times New Roman" panose="02020603050405020304" pitchFamily="18" charset="0"/>
              </a:rPr>
              <a:t>During and after assessment: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187890"/>
              </a:buClr>
              <a:buFont typeface="Symbol" panose="05050102010706020507" pitchFamily="18" charset="2"/>
              <a:buChar char=""/>
            </a:pPr>
            <a:r>
              <a:rPr lang="en-GB" dirty="0" smtClean="0">
                <a:cs typeface="Times New Roman" panose="02020603050405020304" pitchFamily="18" charset="0"/>
              </a:rPr>
              <a:t>Monitor responses via dashboard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187890"/>
              </a:buClr>
              <a:buFont typeface="Symbol" panose="05050102010706020507" pitchFamily="18" charset="2"/>
              <a:buChar char=""/>
            </a:pPr>
            <a:r>
              <a:rPr lang="en-GB" dirty="0" smtClean="0">
                <a:cs typeface="Times New Roman" panose="02020603050405020304" pitchFamily="18" charset="0"/>
              </a:rPr>
              <a:t>Results for cohort members and anonymised for SG, plus final report</a:t>
            </a:r>
            <a:endParaRPr lang="en-GB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75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D651E5E4E6514F88B243566502C369" ma:contentTypeVersion="9" ma:contentTypeDescription="Create a new document." ma:contentTypeScope="" ma:versionID="89a1748b24c4a4aba1bd0ac4b9b6b555">
  <xsd:schema xmlns:xsd="http://www.w3.org/2001/XMLSchema" xmlns:xs="http://www.w3.org/2001/XMLSchema" xmlns:p="http://schemas.microsoft.com/office/2006/metadata/properties" xmlns:ns2="53a936a9-5fc5-4ea1-81e3-6ffda0ebb4cc" targetNamespace="http://schemas.microsoft.com/office/2006/metadata/properties" ma:root="true" ma:fieldsID="d79b47ab8fd0a3061570fd84209d9cdf" ns2:_="">
    <xsd:import namespace="53a936a9-5fc5-4ea1-81e3-6ffda0ebb4c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a936a9-5fc5-4ea1-81e3-6ffda0ebb4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metadata xmlns="http://www.objective.com/ecm/document/metadata/53D26341A57B383EE0540010E0463CCA" version="1.0.0">
  <systemFields>
    <field name="Objective-Id">
      <value order="0">A37712717</value>
    </field>
    <field name="Objective-Title">
      <value order="0">IRMS May 2022</value>
    </field>
    <field name="Objective-Description">
      <value order="0"/>
    </field>
    <field name="Objective-CreationStamp">
      <value order="0">2022-04-27T14:03:47Z</value>
    </field>
    <field name="Objective-IsApproved">
      <value order="0">false</value>
    </field>
    <field name="Objective-IsPublished">
      <value order="0">false</value>
    </field>
    <field name="Objective-DatePublished">
      <value order="0"/>
    </field>
    <field name="Objective-ModificationStamp">
      <value order="0">2022-05-18T08:01:08Z</value>
    </field>
    <field name="Objective-Owner">
      <value order="0">Nicol, Shona S (U205054)</value>
    </field>
    <field name="Objective-Path">
      <value order="0">Objective Global Folder:SG File Plan:Government, politics and public administration:Public administration:Performance management:Advice and policy: Performance management: Part 2 (2018- ):Data Standards: Advice and Policy: 2019-2024</value>
    </field>
    <field name="Objective-Parent">
      <value order="0">Data Standards: Advice and Policy: 2019-2024</value>
    </field>
    <field name="Objective-State">
      <value order="0">Being Drafted</value>
    </field>
    <field name="Objective-VersionId">
      <value order="0">vA56383619</value>
    </field>
    <field name="Objective-Version">
      <value order="0">0.17</value>
    </field>
    <field name="Objective-VersionNumber">
      <value order="0">17</value>
    </field>
    <field name="Objective-VersionComment">
      <value order="0"/>
    </field>
    <field name="Objective-FileNumber">
      <value order="0">POL/33194</value>
    </field>
    <field name="Objective-Classification">
      <value order="0">OFFICIAL</value>
    </field>
    <field name="Objective-Caveats">
      <value order="0">Caveat for access to SG Fileplan</value>
    </field>
  </systemFields>
  <catalogues>
    <catalogue name="Document Type Catalogue" type="type" ori="id:cA35">
      <field name="Objective-Date of Original">
        <value order="0"/>
      </field>
      <field name="Objective-Date Received">
        <value order="0"/>
      </field>
      <field name="Objective-SG Web Publication - Category">
        <value order="0"/>
      </field>
      <field name="Objective-SG Web Publication - Category 2 Classification">
        <value order="0"/>
      </field>
      <field name="Objective-Connect Creator">
        <value order="0"/>
      </field>
      <field name="Objective-Required Redaction">
        <value order="0"/>
      </field>
    </catalogue>
  </catalogues>
</metadat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77899D-3990-4E20-9BB5-7BD4486BBB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A72CCD1-9EEF-4F9E-BB66-4391341DBA0D}">
  <ds:schemaRefs>
    <ds:schemaRef ds:uri="53a936a9-5fc5-4ea1-81e3-6ffda0ebb4c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53D26341A57B383EE0540010E0463CCA"/>
  </ds:schemaRefs>
</ds:datastoreItem>
</file>

<file path=customXml/itemProps4.xml><?xml version="1.0" encoding="utf-8"?>
<ds:datastoreItem xmlns:ds="http://schemas.openxmlformats.org/officeDocument/2006/customXml" ds:itemID="{E5E3E5E7-2CAD-41FD-919C-1432796B636C}">
  <ds:schemaRefs>
    <ds:schemaRef ds:uri="http://purl.org/dc/terms/"/>
    <ds:schemaRef ds:uri="53a936a9-5fc5-4ea1-81e3-6ffda0ebb4cc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8502</TotalTime>
  <Words>324</Words>
  <Application>Microsoft Office PowerPoint</Application>
  <PresentationFormat>Widescreen</PresentationFormat>
  <Paragraphs>58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Roboto</vt:lpstr>
      <vt:lpstr>Roboto Light</vt:lpstr>
      <vt:lpstr>Symbol</vt:lpstr>
      <vt:lpstr>Times New Roman</vt:lpstr>
      <vt:lpstr>1_Office Theme</vt:lpstr>
      <vt:lpstr>Data Maturity in the Scottish Public Sector</vt:lpstr>
      <vt:lpstr>Vision for Data</vt:lpstr>
      <vt:lpstr>PowerPoint Presentation</vt:lpstr>
      <vt:lpstr>Investing in Data</vt:lpstr>
      <vt:lpstr>Data Transformation Framework </vt:lpstr>
      <vt:lpstr>Data Transformation Framework</vt:lpstr>
      <vt:lpstr>PowerPoint Presentation</vt:lpstr>
      <vt:lpstr>Data Maturity Programme</vt:lpstr>
      <vt:lpstr>Data Maturity Process</vt:lpstr>
      <vt:lpstr>PowerPoint Presentation</vt:lpstr>
      <vt:lpstr>Data Maturity Learnings</vt:lpstr>
      <vt:lpstr>Next Steps</vt:lpstr>
      <vt:lpstr>Q&amp;A</vt:lpstr>
    </vt:vector>
  </TitlesOfParts>
  <Company>Scottish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King A (Albert)</dc:creator>
  <cp:lastModifiedBy>Nicol S (Shona)</cp:lastModifiedBy>
  <cp:revision>749</cp:revision>
  <cp:lastPrinted>2022-05-17T07:36:55Z</cp:lastPrinted>
  <dcterms:created xsi:type="dcterms:W3CDTF">2020-08-17T07:12:26Z</dcterms:created>
  <dcterms:modified xsi:type="dcterms:W3CDTF">2022-06-22T07:20:15Z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0x0101001ED651E5E4E6514F88B243566502C369</vt:lpwstr>
  </property>
  <property fmtid="{D5CDD505-2E9C-101B-9397-08002B2CF9AE}" pid="3" name="Objective-Id">
    <vt:lpwstr>A37712717</vt:lpwstr>
  </property>
  <property fmtid="{D5CDD505-2E9C-101B-9397-08002B2CF9AE}" pid="4" name="Objective-Title">
    <vt:lpwstr>IRMS May 2022</vt:lpwstr>
  </property>
  <property fmtid="{D5CDD505-2E9C-101B-9397-08002B2CF9AE}" pid="5" name="Objective-Description">
    <vt:lpwstr/>
  </property>
  <property fmtid="{D5CDD505-2E9C-101B-9397-08002B2CF9AE}" pid="6" name="Objective-CreationStamp">
    <vt:filetime>2022-04-27T14:03:47Z</vt:filetime>
  </property>
  <property fmtid="{D5CDD505-2E9C-101B-9397-08002B2CF9AE}" pid="7" name="Objective-IsApproved">
    <vt:bool>false</vt:bool>
  </property>
  <property fmtid="{D5CDD505-2E9C-101B-9397-08002B2CF9AE}" pid="8" name="Objective-IsPublished">
    <vt:bool>false</vt:bool>
  </property>
  <property fmtid="{D5CDD505-2E9C-101B-9397-08002B2CF9AE}" pid="9" name="Objective-DatePublished">
    <vt:lpwstr/>
  </property>
  <property fmtid="{D5CDD505-2E9C-101B-9397-08002B2CF9AE}" pid="10" name="Objective-ModificationStamp">
    <vt:filetime>2022-05-18T08:01:08Z</vt:filetime>
  </property>
  <property fmtid="{D5CDD505-2E9C-101B-9397-08002B2CF9AE}" pid="11" name="Objective-Owner">
    <vt:lpwstr>Nicol, Shona S (U205054)</vt:lpwstr>
  </property>
  <property fmtid="{D5CDD505-2E9C-101B-9397-08002B2CF9AE}" pid="12" name="Objective-Path">
    <vt:lpwstr>Objective Global Folder:SG File Plan:Government, politics and public administration:Public administration:Performance management:Advice and policy: Performance management: Part 2 (2018- ):Data Standards: Advice and Policy: 2019-2024</vt:lpwstr>
  </property>
  <property fmtid="{D5CDD505-2E9C-101B-9397-08002B2CF9AE}" pid="13" name="Objective-Parent">
    <vt:lpwstr>Data Standards: Advice and Policy: 2019-2024</vt:lpwstr>
  </property>
  <property fmtid="{D5CDD505-2E9C-101B-9397-08002B2CF9AE}" pid="14" name="Objective-State">
    <vt:lpwstr>Being Drafted</vt:lpwstr>
  </property>
  <property fmtid="{D5CDD505-2E9C-101B-9397-08002B2CF9AE}" pid="15" name="Objective-VersionId">
    <vt:lpwstr>vA56383619</vt:lpwstr>
  </property>
  <property fmtid="{D5CDD505-2E9C-101B-9397-08002B2CF9AE}" pid="16" name="Objective-Version">
    <vt:lpwstr>0.17</vt:lpwstr>
  </property>
  <property fmtid="{D5CDD505-2E9C-101B-9397-08002B2CF9AE}" pid="17" name="Objective-VersionNumber">
    <vt:r8>17</vt:r8>
  </property>
  <property fmtid="{D5CDD505-2E9C-101B-9397-08002B2CF9AE}" pid="18" name="Objective-VersionComment">
    <vt:lpwstr/>
  </property>
  <property fmtid="{D5CDD505-2E9C-101B-9397-08002B2CF9AE}" pid="19" name="Objective-FileNumber">
    <vt:lpwstr>POL/33194</vt:lpwstr>
  </property>
  <property fmtid="{D5CDD505-2E9C-101B-9397-08002B2CF9AE}" pid="20" name="Objective-Classification">
    <vt:lpwstr>OFFICIAL</vt:lpwstr>
  </property>
  <property fmtid="{D5CDD505-2E9C-101B-9397-08002B2CF9AE}" pid="21" name="Objective-Caveats">
    <vt:lpwstr>Caveat for access to SG Fileplan</vt:lpwstr>
  </property>
  <property fmtid="{D5CDD505-2E9C-101B-9397-08002B2CF9AE}" pid="22" name="Objective-Date of Original">
    <vt:lpwstr/>
  </property>
  <property fmtid="{D5CDD505-2E9C-101B-9397-08002B2CF9AE}" pid="23" name="Objective-Date Received">
    <vt:lpwstr/>
  </property>
  <property fmtid="{D5CDD505-2E9C-101B-9397-08002B2CF9AE}" pid="24" name="Objective-SG Web Publication - Category">
    <vt:lpwstr/>
  </property>
  <property fmtid="{D5CDD505-2E9C-101B-9397-08002B2CF9AE}" pid="25" name="Objective-SG Web Publication - Category 2 Classification">
    <vt:lpwstr/>
  </property>
  <property fmtid="{D5CDD505-2E9C-101B-9397-08002B2CF9AE}" pid="26" name="Objective-Connect Creator">
    <vt:lpwstr/>
  </property>
  <property fmtid="{D5CDD505-2E9C-101B-9397-08002B2CF9AE}" pid="27" name="Objective-Required Redaction">
    <vt:lpwstr/>
  </property>
</Properties>
</file>